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bg1"/>
                </a:solidFill>
                <a:latin typeface="Geneva"/>
                <a:cs typeface="Genev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venir-Book"/>
                <a:cs typeface="Avenir-Boo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venir-Book"/>
                <a:cs typeface="Avenir-Boo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bg1"/>
                </a:solidFill>
                <a:latin typeface="Geneva"/>
                <a:cs typeface="Genev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venir-Book"/>
                <a:cs typeface="Avenir-Boo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bg1"/>
                </a:solidFill>
                <a:latin typeface="Geneva"/>
                <a:cs typeface="Genev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venir-Book"/>
                <a:cs typeface="Avenir-Boo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bg1"/>
                </a:solidFill>
                <a:latin typeface="Geneva"/>
                <a:cs typeface="Genev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bg1"/>
                </a:solidFill>
                <a:latin typeface="Geneva"/>
                <a:cs typeface="Genev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336487"/>
            <a:ext cx="9144000" cy="521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4000" y="0"/>
                </a:lnTo>
                <a:lnTo>
                  <a:pt x="9144000" y="501648"/>
                </a:lnTo>
                <a:lnTo>
                  <a:pt x="0" y="501648"/>
                </a:lnTo>
                <a:lnTo>
                  <a:pt x="0" y="0"/>
                </a:lnTo>
                <a:close/>
              </a:path>
            </a:pathLst>
          </a:custGeom>
          <a:solidFill>
            <a:srgbClr val="85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4000" y="0"/>
                </a:lnTo>
                <a:lnTo>
                  <a:pt x="9144000" y="501647"/>
                </a:lnTo>
                <a:lnTo>
                  <a:pt x="0" y="50164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1938020"/>
            <a:ext cx="7772400" cy="177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venir-Book"/>
                <a:cs typeface="Avenir-Boo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0219" y="1933972"/>
            <a:ext cx="8023859" cy="18529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venir-Book"/>
                <a:cs typeface="Avenir-Boo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5041900" y="6464300"/>
            <a:ext cx="1192529" cy="295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Geneva"/>
                <a:cs typeface="Genev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366000" y="6452852"/>
            <a:ext cx="984884" cy="291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jp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5" Type="http://schemas.openxmlformats.org/officeDocument/2006/relationships/image" Target="../media/image64.png"/><Relationship Id="rId16" Type="http://schemas.openxmlformats.org/officeDocument/2006/relationships/image" Target="../media/image65.png"/><Relationship Id="rId17" Type="http://schemas.openxmlformats.org/officeDocument/2006/relationships/image" Target="../media/image66.png"/><Relationship Id="rId18" Type="http://schemas.openxmlformats.org/officeDocument/2006/relationships/image" Target="../media/image67.png"/><Relationship Id="rId19" Type="http://schemas.openxmlformats.org/officeDocument/2006/relationships/image" Target="../media/image68.png"/><Relationship Id="rId20" Type="http://schemas.openxmlformats.org/officeDocument/2006/relationships/image" Target="../media/image69.png"/><Relationship Id="rId21" Type="http://schemas.openxmlformats.org/officeDocument/2006/relationships/image" Target="../media/image70.png"/><Relationship Id="rId22" Type="http://schemas.openxmlformats.org/officeDocument/2006/relationships/image" Target="../media/image71.png"/><Relationship Id="rId23" Type="http://schemas.openxmlformats.org/officeDocument/2006/relationships/image" Target="../media/image72.png"/><Relationship Id="rId24" Type="http://schemas.openxmlformats.org/officeDocument/2006/relationships/image" Target="../media/image73.png"/><Relationship Id="rId25" Type="http://schemas.openxmlformats.org/officeDocument/2006/relationships/image" Target="../media/image74.png"/><Relationship Id="rId26" Type="http://schemas.openxmlformats.org/officeDocument/2006/relationships/image" Target="../media/image75.png"/><Relationship Id="rId27" Type="http://schemas.openxmlformats.org/officeDocument/2006/relationships/image" Target="../media/image76.png"/><Relationship Id="rId28" Type="http://schemas.openxmlformats.org/officeDocument/2006/relationships/image" Target="../media/image77.png"/><Relationship Id="rId29" Type="http://schemas.openxmlformats.org/officeDocument/2006/relationships/image" Target="../media/image78.png"/><Relationship Id="rId30" Type="http://schemas.openxmlformats.org/officeDocument/2006/relationships/image" Target="../media/image79.png"/><Relationship Id="rId31" Type="http://schemas.openxmlformats.org/officeDocument/2006/relationships/image" Target="../media/image80.png"/><Relationship Id="rId32" Type="http://schemas.openxmlformats.org/officeDocument/2006/relationships/image" Target="../media/image81.png"/><Relationship Id="rId33" Type="http://schemas.openxmlformats.org/officeDocument/2006/relationships/image" Target="../media/image82.png"/><Relationship Id="rId34" Type="http://schemas.openxmlformats.org/officeDocument/2006/relationships/image" Target="../media/image83.png"/><Relationship Id="rId35" Type="http://schemas.openxmlformats.org/officeDocument/2006/relationships/image" Target="../media/image84.png"/><Relationship Id="rId36" Type="http://schemas.openxmlformats.org/officeDocument/2006/relationships/image" Target="../media/image85.png"/><Relationship Id="rId37" Type="http://schemas.openxmlformats.org/officeDocument/2006/relationships/image" Target="../media/image86.png"/><Relationship Id="rId38" Type="http://schemas.openxmlformats.org/officeDocument/2006/relationships/image" Target="../media/image87.png"/><Relationship Id="rId39" Type="http://schemas.openxmlformats.org/officeDocument/2006/relationships/image" Target="../media/image88.png"/><Relationship Id="rId40" Type="http://schemas.openxmlformats.org/officeDocument/2006/relationships/image" Target="../media/image89.png"/><Relationship Id="rId41" Type="http://schemas.openxmlformats.org/officeDocument/2006/relationships/image" Target="../media/image9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g"/><Relationship Id="rId3" Type="http://schemas.openxmlformats.org/officeDocument/2006/relationships/image" Target="../media/image94.jpg"/><Relationship Id="rId4" Type="http://schemas.openxmlformats.org/officeDocument/2006/relationships/image" Target="../media/image95.jpg"/><Relationship Id="rId5" Type="http://schemas.openxmlformats.org/officeDocument/2006/relationships/image" Target="../media/image96.png"/><Relationship Id="rId6" Type="http://schemas.openxmlformats.org/officeDocument/2006/relationships/image" Target="../media/image9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Relationship Id="rId16" Type="http://schemas.openxmlformats.org/officeDocument/2006/relationships/image" Target="../media/image112.png"/><Relationship Id="rId17" Type="http://schemas.openxmlformats.org/officeDocument/2006/relationships/image" Target="../media/image113.png"/><Relationship Id="rId18" Type="http://schemas.openxmlformats.org/officeDocument/2006/relationships/image" Target="../media/image114.png"/><Relationship Id="rId19" Type="http://schemas.openxmlformats.org/officeDocument/2006/relationships/image" Target="../media/image115.png"/><Relationship Id="rId20" Type="http://schemas.openxmlformats.org/officeDocument/2006/relationships/image" Target="../media/image116.png"/><Relationship Id="rId21" Type="http://schemas.openxmlformats.org/officeDocument/2006/relationships/image" Target="../media/image117.png"/><Relationship Id="rId22" Type="http://schemas.openxmlformats.org/officeDocument/2006/relationships/image" Target="../media/image118.png"/><Relationship Id="rId23" Type="http://schemas.openxmlformats.org/officeDocument/2006/relationships/image" Target="../media/image119.png"/><Relationship Id="rId24" Type="http://schemas.openxmlformats.org/officeDocument/2006/relationships/image" Target="../media/image120.png"/><Relationship Id="rId25" Type="http://schemas.openxmlformats.org/officeDocument/2006/relationships/image" Target="../media/image121.png"/><Relationship Id="rId26" Type="http://schemas.openxmlformats.org/officeDocument/2006/relationships/image" Target="../media/image122.png"/><Relationship Id="rId27" Type="http://schemas.openxmlformats.org/officeDocument/2006/relationships/image" Target="../media/image123.png"/><Relationship Id="rId28" Type="http://schemas.openxmlformats.org/officeDocument/2006/relationships/image" Target="../media/image12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6.jp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jpg"/><Relationship Id="rId6" Type="http://schemas.openxmlformats.org/officeDocument/2006/relationships/image" Target="../media/image13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jpg"/><Relationship Id="rId3" Type="http://schemas.openxmlformats.org/officeDocument/2006/relationships/image" Target="../media/image132.png"/><Relationship Id="rId4" Type="http://schemas.openxmlformats.org/officeDocument/2006/relationships/image" Target="../media/image133.jpg"/><Relationship Id="rId5" Type="http://schemas.openxmlformats.org/officeDocument/2006/relationships/image" Target="../media/image134.jpg"/><Relationship Id="rId6" Type="http://schemas.openxmlformats.org/officeDocument/2006/relationships/image" Target="../media/image135.jp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42.png"/><Relationship Id="rId14" Type="http://schemas.openxmlformats.org/officeDocument/2006/relationships/image" Target="../media/image143.png"/><Relationship Id="rId15" Type="http://schemas.openxmlformats.org/officeDocument/2006/relationships/image" Target="../media/image144.png"/><Relationship Id="rId16" Type="http://schemas.openxmlformats.org/officeDocument/2006/relationships/image" Target="../media/image145.png"/><Relationship Id="rId17" Type="http://schemas.openxmlformats.org/officeDocument/2006/relationships/image" Target="../media/image146.png"/><Relationship Id="rId18" Type="http://schemas.openxmlformats.org/officeDocument/2006/relationships/image" Target="../media/image14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8.jpg"/><Relationship Id="rId3" Type="http://schemas.openxmlformats.org/officeDocument/2006/relationships/image" Target="../media/image149.jp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20" Type="http://schemas.openxmlformats.org/officeDocument/2006/relationships/image" Target="../media/image166.png"/><Relationship Id="rId21" Type="http://schemas.openxmlformats.org/officeDocument/2006/relationships/image" Target="../media/image167.png"/><Relationship Id="rId22" Type="http://schemas.openxmlformats.org/officeDocument/2006/relationships/image" Target="../media/image168.png"/><Relationship Id="rId23" Type="http://schemas.openxmlformats.org/officeDocument/2006/relationships/image" Target="../media/image169.png"/><Relationship Id="rId24" Type="http://schemas.openxmlformats.org/officeDocument/2006/relationships/image" Target="../media/image170.png"/><Relationship Id="rId25" Type="http://schemas.openxmlformats.org/officeDocument/2006/relationships/image" Target="../media/image171.png"/><Relationship Id="rId26" Type="http://schemas.openxmlformats.org/officeDocument/2006/relationships/image" Target="../media/image172.png"/><Relationship Id="rId27" Type="http://schemas.openxmlformats.org/officeDocument/2006/relationships/image" Target="../media/image173.png"/><Relationship Id="rId28" Type="http://schemas.openxmlformats.org/officeDocument/2006/relationships/image" Target="../media/image174.png"/><Relationship Id="rId29" Type="http://schemas.openxmlformats.org/officeDocument/2006/relationships/image" Target="../media/image175.png"/><Relationship Id="rId30" Type="http://schemas.openxmlformats.org/officeDocument/2006/relationships/image" Target="../media/image176.png"/><Relationship Id="rId31" Type="http://schemas.openxmlformats.org/officeDocument/2006/relationships/image" Target="../media/image177.png"/><Relationship Id="rId32" Type="http://schemas.openxmlformats.org/officeDocument/2006/relationships/image" Target="../media/image178.png"/><Relationship Id="rId33" Type="http://schemas.openxmlformats.org/officeDocument/2006/relationships/image" Target="../media/image179.png"/><Relationship Id="rId34" Type="http://schemas.openxmlformats.org/officeDocument/2006/relationships/image" Target="../media/image180.png"/><Relationship Id="rId35" Type="http://schemas.openxmlformats.org/officeDocument/2006/relationships/image" Target="../media/image181.png"/><Relationship Id="rId36" Type="http://schemas.openxmlformats.org/officeDocument/2006/relationships/image" Target="../media/image182.png"/><Relationship Id="rId37" Type="http://schemas.openxmlformats.org/officeDocument/2006/relationships/image" Target="../media/image183.png"/><Relationship Id="rId38" Type="http://schemas.openxmlformats.org/officeDocument/2006/relationships/image" Target="../media/image184.png"/><Relationship Id="rId39" Type="http://schemas.openxmlformats.org/officeDocument/2006/relationships/image" Target="../media/image185.png"/><Relationship Id="rId40" Type="http://schemas.openxmlformats.org/officeDocument/2006/relationships/image" Target="../media/image186.png"/><Relationship Id="rId41" Type="http://schemas.openxmlformats.org/officeDocument/2006/relationships/image" Target="../media/image18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8.jp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1" Type="http://schemas.openxmlformats.org/officeDocument/2006/relationships/image" Target="../media/image197.png"/><Relationship Id="rId12" Type="http://schemas.openxmlformats.org/officeDocument/2006/relationships/image" Target="../media/image198.png"/><Relationship Id="rId13" Type="http://schemas.openxmlformats.org/officeDocument/2006/relationships/image" Target="../media/image199.png"/><Relationship Id="rId14" Type="http://schemas.openxmlformats.org/officeDocument/2006/relationships/image" Target="../media/image200.png"/><Relationship Id="rId15" Type="http://schemas.openxmlformats.org/officeDocument/2006/relationships/image" Target="../media/image201.png"/><Relationship Id="rId16" Type="http://schemas.openxmlformats.org/officeDocument/2006/relationships/image" Target="../media/image202.png"/><Relationship Id="rId17" Type="http://schemas.openxmlformats.org/officeDocument/2006/relationships/image" Target="../media/image203.png"/><Relationship Id="rId18" Type="http://schemas.openxmlformats.org/officeDocument/2006/relationships/image" Target="../media/image20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9" Type="http://schemas.openxmlformats.org/officeDocument/2006/relationships/image" Target="../media/image10.jpg"/><Relationship Id="rId10" Type="http://schemas.openxmlformats.org/officeDocument/2006/relationships/image" Target="../media/image11.jpg"/><Relationship Id="rId11" Type="http://schemas.openxmlformats.org/officeDocument/2006/relationships/image" Target="../media/image12.jpg"/><Relationship Id="rId12" Type="http://schemas.openxmlformats.org/officeDocument/2006/relationships/image" Target="../media/image13.jpg"/><Relationship Id="rId13" Type="http://schemas.openxmlformats.org/officeDocument/2006/relationships/image" Target="../media/image14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5.jp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Relationship Id="rId15" Type="http://schemas.openxmlformats.org/officeDocument/2006/relationships/image" Target="../media/image218.png"/><Relationship Id="rId16" Type="http://schemas.openxmlformats.org/officeDocument/2006/relationships/image" Target="../media/image219.png"/><Relationship Id="rId17" Type="http://schemas.openxmlformats.org/officeDocument/2006/relationships/image" Target="../media/image220.png"/><Relationship Id="rId18" Type="http://schemas.openxmlformats.org/officeDocument/2006/relationships/image" Target="../media/image221.png"/><Relationship Id="rId19" Type="http://schemas.openxmlformats.org/officeDocument/2006/relationships/image" Target="../media/image222.png"/><Relationship Id="rId20" Type="http://schemas.openxmlformats.org/officeDocument/2006/relationships/image" Target="../media/image223.png"/><Relationship Id="rId21" Type="http://schemas.openxmlformats.org/officeDocument/2006/relationships/image" Target="../media/image224.png"/><Relationship Id="rId22" Type="http://schemas.openxmlformats.org/officeDocument/2006/relationships/image" Target="../media/image225.png"/><Relationship Id="rId23" Type="http://schemas.openxmlformats.org/officeDocument/2006/relationships/image" Target="../media/image226.png"/><Relationship Id="rId24" Type="http://schemas.openxmlformats.org/officeDocument/2006/relationships/image" Target="../media/image227.png"/><Relationship Id="rId25" Type="http://schemas.openxmlformats.org/officeDocument/2006/relationships/image" Target="../media/image228.png"/><Relationship Id="rId26" Type="http://schemas.openxmlformats.org/officeDocument/2006/relationships/image" Target="../media/image229.png"/><Relationship Id="rId27" Type="http://schemas.openxmlformats.org/officeDocument/2006/relationships/image" Target="../media/image230.png"/><Relationship Id="rId28" Type="http://schemas.openxmlformats.org/officeDocument/2006/relationships/image" Target="../media/image231.png"/><Relationship Id="rId29" Type="http://schemas.openxmlformats.org/officeDocument/2006/relationships/image" Target="../media/image232.png"/><Relationship Id="rId30" Type="http://schemas.openxmlformats.org/officeDocument/2006/relationships/image" Target="../media/image233.png"/><Relationship Id="rId31" Type="http://schemas.openxmlformats.org/officeDocument/2006/relationships/image" Target="../media/image234.png"/><Relationship Id="rId32" Type="http://schemas.openxmlformats.org/officeDocument/2006/relationships/image" Target="../media/image235.png"/><Relationship Id="rId33" Type="http://schemas.openxmlformats.org/officeDocument/2006/relationships/image" Target="../media/image236.png"/><Relationship Id="rId34" Type="http://schemas.openxmlformats.org/officeDocument/2006/relationships/image" Target="../media/image237.png"/><Relationship Id="rId35" Type="http://schemas.openxmlformats.org/officeDocument/2006/relationships/image" Target="../media/image238.png"/><Relationship Id="rId36" Type="http://schemas.openxmlformats.org/officeDocument/2006/relationships/image" Target="../media/image239.png"/><Relationship Id="rId37" Type="http://schemas.openxmlformats.org/officeDocument/2006/relationships/image" Target="../media/image240.png"/><Relationship Id="rId38" Type="http://schemas.openxmlformats.org/officeDocument/2006/relationships/image" Target="../media/image241.png"/><Relationship Id="rId39" Type="http://schemas.openxmlformats.org/officeDocument/2006/relationships/image" Target="../media/image242.png"/><Relationship Id="rId40" Type="http://schemas.openxmlformats.org/officeDocument/2006/relationships/image" Target="../media/image243.png"/><Relationship Id="rId41" Type="http://schemas.openxmlformats.org/officeDocument/2006/relationships/image" Target="../media/image244.png"/><Relationship Id="rId42" Type="http://schemas.openxmlformats.org/officeDocument/2006/relationships/image" Target="../media/image245.png"/><Relationship Id="rId43" Type="http://schemas.openxmlformats.org/officeDocument/2006/relationships/image" Target="../media/image246.png"/><Relationship Id="rId44" Type="http://schemas.openxmlformats.org/officeDocument/2006/relationships/image" Target="../media/image247.png"/><Relationship Id="rId45" Type="http://schemas.openxmlformats.org/officeDocument/2006/relationships/image" Target="../media/image248.png"/><Relationship Id="rId46" Type="http://schemas.openxmlformats.org/officeDocument/2006/relationships/image" Target="../media/image249.png"/><Relationship Id="rId47" Type="http://schemas.openxmlformats.org/officeDocument/2006/relationships/image" Target="../media/image250.png"/><Relationship Id="rId48" Type="http://schemas.openxmlformats.org/officeDocument/2006/relationships/image" Target="../media/image251.png"/><Relationship Id="rId49" Type="http://schemas.openxmlformats.org/officeDocument/2006/relationships/image" Target="../media/image252.png"/><Relationship Id="rId50" Type="http://schemas.openxmlformats.org/officeDocument/2006/relationships/image" Target="../media/image253.png"/><Relationship Id="rId51" Type="http://schemas.openxmlformats.org/officeDocument/2006/relationships/image" Target="../media/image254.png"/><Relationship Id="rId52" Type="http://schemas.openxmlformats.org/officeDocument/2006/relationships/image" Target="../media/image255.png"/><Relationship Id="rId53" Type="http://schemas.openxmlformats.org/officeDocument/2006/relationships/image" Target="../media/image256.png"/><Relationship Id="rId54" Type="http://schemas.openxmlformats.org/officeDocument/2006/relationships/image" Target="../media/image257.png"/><Relationship Id="rId55" Type="http://schemas.openxmlformats.org/officeDocument/2006/relationships/image" Target="../media/image258.png"/><Relationship Id="rId56" Type="http://schemas.openxmlformats.org/officeDocument/2006/relationships/image" Target="../media/image259.png"/><Relationship Id="rId57" Type="http://schemas.openxmlformats.org/officeDocument/2006/relationships/image" Target="../media/image260.png"/><Relationship Id="rId58" Type="http://schemas.openxmlformats.org/officeDocument/2006/relationships/image" Target="../media/image261.png"/><Relationship Id="rId59" Type="http://schemas.openxmlformats.org/officeDocument/2006/relationships/image" Target="../media/image262.png"/><Relationship Id="rId60" Type="http://schemas.openxmlformats.org/officeDocument/2006/relationships/image" Target="../media/image263.png"/><Relationship Id="rId61" Type="http://schemas.openxmlformats.org/officeDocument/2006/relationships/image" Target="../media/image264.png"/><Relationship Id="rId62" Type="http://schemas.openxmlformats.org/officeDocument/2006/relationships/image" Target="../media/image265.png"/><Relationship Id="rId63" Type="http://schemas.openxmlformats.org/officeDocument/2006/relationships/image" Target="../media/image266.png"/><Relationship Id="rId64" Type="http://schemas.openxmlformats.org/officeDocument/2006/relationships/image" Target="../media/image267.png"/><Relationship Id="rId65" Type="http://schemas.openxmlformats.org/officeDocument/2006/relationships/image" Target="../media/image268.png"/><Relationship Id="rId66" Type="http://schemas.openxmlformats.org/officeDocument/2006/relationships/image" Target="../media/image269.png"/><Relationship Id="rId67" Type="http://schemas.openxmlformats.org/officeDocument/2006/relationships/image" Target="../media/image270.png"/><Relationship Id="rId68" Type="http://schemas.openxmlformats.org/officeDocument/2006/relationships/image" Target="../media/image271.png"/><Relationship Id="rId69" Type="http://schemas.openxmlformats.org/officeDocument/2006/relationships/image" Target="../media/image272.jpg"/><Relationship Id="rId70" Type="http://schemas.openxmlformats.org/officeDocument/2006/relationships/image" Target="../media/image273.png"/><Relationship Id="rId71" Type="http://schemas.openxmlformats.org/officeDocument/2006/relationships/image" Target="../media/image274.png"/><Relationship Id="rId72" Type="http://schemas.openxmlformats.org/officeDocument/2006/relationships/image" Target="../media/image275.png"/><Relationship Id="rId73" Type="http://schemas.openxmlformats.org/officeDocument/2006/relationships/image" Target="../media/image276.png"/><Relationship Id="rId74" Type="http://schemas.openxmlformats.org/officeDocument/2006/relationships/image" Target="../media/image277.png"/><Relationship Id="rId75" Type="http://schemas.openxmlformats.org/officeDocument/2006/relationships/image" Target="../media/image278.png"/><Relationship Id="rId76" Type="http://schemas.openxmlformats.org/officeDocument/2006/relationships/image" Target="../media/image279.png"/><Relationship Id="rId77" Type="http://schemas.openxmlformats.org/officeDocument/2006/relationships/image" Target="../media/image280.png"/><Relationship Id="rId78" Type="http://schemas.openxmlformats.org/officeDocument/2006/relationships/image" Target="../media/image281.png"/><Relationship Id="rId79" Type="http://schemas.openxmlformats.org/officeDocument/2006/relationships/image" Target="../media/image282.png"/><Relationship Id="rId80" Type="http://schemas.openxmlformats.org/officeDocument/2006/relationships/image" Target="../media/image283.png"/><Relationship Id="rId81" Type="http://schemas.openxmlformats.org/officeDocument/2006/relationships/image" Target="../media/image284.png"/><Relationship Id="rId82" Type="http://schemas.openxmlformats.org/officeDocument/2006/relationships/image" Target="../media/image285.png"/><Relationship Id="rId83" Type="http://schemas.openxmlformats.org/officeDocument/2006/relationships/image" Target="../media/image286.png"/><Relationship Id="rId84" Type="http://schemas.openxmlformats.org/officeDocument/2006/relationships/image" Target="../media/image287.png"/><Relationship Id="rId85" Type="http://schemas.openxmlformats.org/officeDocument/2006/relationships/image" Target="../media/image288.png"/><Relationship Id="rId86" Type="http://schemas.openxmlformats.org/officeDocument/2006/relationships/image" Target="../media/image289.png"/><Relationship Id="rId87" Type="http://schemas.openxmlformats.org/officeDocument/2006/relationships/image" Target="../media/image290.png"/><Relationship Id="rId88" Type="http://schemas.openxmlformats.org/officeDocument/2006/relationships/image" Target="../media/image291.png"/><Relationship Id="rId89" Type="http://schemas.openxmlformats.org/officeDocument/2006/relationships/image" Target="../media/image292.png"/><Relationship Id="rId90" Type="http://schemas.openxmlformats.org/officeDocument/2006/relationships/image" Target="../media/image293.png"/><Relationship Id="rId91" Type="http://schemas.openxmlformats.org/officeDocument/2006/relationships/image" Target="../media/image294.png"/><Relationship Id="rId92" Type="http://schemas.openxmlformats.org/officeDocument/2006/relationships/image" Target="../media/image295.png"/><Relationship Id="rId93" Type="http://schemas.openxmlformats.org/officeDocument/2006/relationships/image" Target="../media/image296.png"/><Relationship Id="rId94" Type="http://schemas.openxmlformats.org/officeDocument/2006/relationships/image" Target="../media/image297.png"/><Relationship Id="rId95" Type="http://schemas.openxmlformats.org/officeDocument/2006/relationships/image" Target="../media/image298.png"/><Relationship Id="rId96" Type="http://schemas.openxmlformats.org/officeDocument/2006/relationships/image" Target="../media/image299.png"/><Relationship Id="rId97" Type="http://schemas.openxmlformats.org/officeDocument/2006/relationships/image" Target="../media/image300.png"/><Relationship Id="rId98" Type="http://schemas.openxmlformats.org/officeDocument/2006/relationships/image" Target="../media/image301.png"/><Relationship Id="rId99" Type="http://schemas.openxmlformats.org/officeDocument/2006/relationships/image" Target="../media/image302.png"/><Relationship Id="rId100" Type="http://schemas.openxmlformats.org/officeDocument/2006/relationships/image" Target="../media/image303.png"/><Relationship Id="rId101" Type="http://schemas.openxmlformats.org/officeDocument/2006/relationships/image" Target="../media/image304.png"/><Relationship Id="rId102" Type="http://schemas.openxmlformats.org/officeDocument/2006/relationships/image" Target="../media/image305.png"/><Relationship Id="rId103" Type="http://schemas.openxmlformats.org/officeDocument/2006/relationships/image" Target="../media/image306.png"/><Relationship Id="rId104" Type="http://schemas.openxmlformats.org/officeDocument/2006/relationships/image" Target="../media/image307.png"/><Relationship Id="rId105" Type="http://schemas.openxmlformats.org/officeDocument/2006/relationships/image" Target="../media/image308.png"/><Relationship Id="rId106" Type="http://schemas.openxmlformats.org/officeDocument/2006/relationships/image" Target="../media/image309.png"/><Relationship Id="rId107" Type="http://schemas.openxmlformats.org/officeDocument/2006/relationships/image" Target="../media/image310.png"/><Relationship Id="rId108" Type="http://schemas.openxmlformats.org/officeDocument/2006/relationships/image" Target="../media/image311.png"/><Relationship Id="rId109" Type="http://schemas.openxmlformats.org/officeDocument/2006/relationships/image" Target="../media/image312.png"/><Relationship Id="rId110" Type="http://schemas.openxmlformats.org/officeDocument/2006/relationships/image" Target="../media/image313.png"/><Relationship Id="rId111" Type="http://schemas.openxmlformats.org/officeDocument/2006/relationships/image" Target="../media/image314.png"/><Relationship Id="rId112" Type="http://schemas.openxmlformats.org/officeDocument/2006/relationships/image" Target="../media/image315.png"/><Relationship Id="rId113" Type="http://schemas.openxmlformats.org/officeDocument/2006/relationships/image" Target="../media/image316.png"/><Relationship Id="rId114" Type="http://schemas.openxmlformats.org/officeDocument/2006/relationships/image" Target="../media/image317.png"/><Relationship Id="rId115" Type="http://schemas.openxmlformats.org/officeDocument/2006/relationships/image" Target="../media/image318.png"/><Relationship Id="rId116" Type="http://schemas.openxmlformats.org/officeDocument/2006/relationships/image" Target="../media/image319.png"/><Relationship Id="rId117" Type="http://schemas.openxmlformats.org/officeDocument/2006/relationships/image" Target="../media/image320.png"/><Relationship Id="rId118" Type="http://schemas.openxmlformats.org/officeDocument/2006/relationships/image" Target="../media/image321.png"/><Relationship Id="rId119" Type="http://schemas.openxmlformats.org/officeDocument/2006/relationships/image" Target="../media/image322.png"/><Relationship Id="rId120" Type="http://schemas.openxmlformats.org/officeDocument/2006/relationships/image" Target="../media/image323.png"/><Relationship Id="rId121" Type="http://schemas.openxmlformats.org/officeDocument/2006/relationships/image" Target="../media/image324.png"/><Relationship Id="rId122" Type="http://schemas.openxmlformats.org/officeDocument/2006/relationships/image" Target="../media/image325.png"/><Relationship Id="rId123" Type="http://schemas.openxmlformats.org/officeDocument/2006/relationships/image" Target="../media/image326.png"/><Relationship Id="rId124" Type="http://schemas.openxmlformats.org/officeDocument/2006/relationships/image" Target="../media/image327.png"/><Relationship Id="rId125" Type="http://schemas.openxmlformats.org/officeDocument/2006/relationships/image" Target="../media/image328.png"/><Relationship Id="rId126" Type="http://schemas.openxmlformats.org/officeDocument/2006/relationships/image" Target="../media/image329.png"/><Relationship Id="rId127" Type="http://schemas.openxmlformats.org/officeDocument/2006/relationships/image" Target="../media/image330.png"/><Relationship Id="rId128" Type="http://schemas.openxmlformats.org/officeDocument/2006/relationships/image" Target="../media/image331.png"/><Relationship Id="rId129" Type="http://schemas.openxmlformats.org/officeDocument/2006/relationships/image" Target="../media/image332.png"/><Relationship Id="rId130" Type="http://schemas.openxmlformats.org/officeDocument/2006/relationships/image" Target="../media/image333.png"/><Relationship Id="rId131" Type="http://schemas.openxmlformats.org/officeDocument/2006/relationships/image" Target="../media/image334.jpg"/><Relationship Id="rId132" Type="http://schemas.openxmlformats.org/officeDocument/2006/relationships/image" Target="../media/image335.png"/><Relationship Id="rId133" Type="http://schemas.openxmlformats.org/officeDocument/2006/relationships/image" Target="../media/image336.png"/><Relationship Id="rId134" Type="http://schemas.openxmlformats.org/officeDocument/2006/relationships/image" Target="../media/image337.png"/><Relationship Id="rId135" Type="http://schemas.openxmlformats.org/officeDocument/2006/relationships/image" Target="../media/image338.png"/><Relationship Id="rId136" Type="http://schemas.openxmlformats.org/officeDocument/2006/relationships/image" Target="../media/image339.png"/><Relationship Id="rId137" Type="http://schemas.openxmlformats.org/officeDocument/2006/relationships/image" Target="../media/image340.png"/><Relationship Id="rId138" Type="http://schemas.openxmlformats.org/officeDocument/2006/relationships/image" Target="../media/image341.png"/><Relationship Id="rId139" Type="http://schemas.openxmlformats.org/officeDocument/2006/relationships/image" Target="../media/image342.png"/><Relationship Id="rId140" Type="http://schemas.openxmlformats.org/officeDocument/2006/relationships/image" Target="../media/image343.png"/><Relationship Id="rId141" Type="http://schemas.openxmlformats.org/officeDocument/2006/relationships/image" Target="../media/image344.png"/><Relationship Id="rId142" Type="http://schemas.openxmlformats.org/officeDocument/2006/relationships/image" Target="../media/image345.png"/><Relationship Id="rId143" Type="http://schemas.openxmlformats.org/officeDocument/2006/relationships/image" Target="../media/image346.png"/><Relationship Id="rId144" Type="http://schemas.openxmlformats.org/officeDocument/2006/relationships/image" Target="../media/image347.png"/><Relationship Id="rId145" Type="http://schemas.openxmlformats.org/officeDocument/2006/relationships/image" Target="../media/image348.png"/><Relationship Id="rId146" Type="http://schemas.openxmlformats.org/officeDocument/2006/relationships/image" Target="../media/image349.png"/><Relationship Id="rId147" Type="http://schemas.openxmlformats.org/officeDocument/2006/relationships/image" Target="../media/image350.png"/><Relationship Id="rId148" Type="http://schemas.openxmlformats.org/officeDocument/2006/relationships/image" Target="../media/image351.png"/><Relationship Id="rId149" Type="http://schemas.openxmlformats.org/officeDocument/2006/relationships/image" Target="../media/image352.png"/><Relationship Id="rId150" Type="http://schemas.openxmlformats.org/officeDocument/2006/relationships/image" Target="../media/image353.png"/><Relationship Id="rId151" Type="http://schemas.openxmlformats.org/officeDocument/2006/relationships/image" Target="../media/image354.png"/><Relationship Id="rId152" Type="http://schemas.openxmlformats.org/officeDocument/2006/relationships/image" Target="../media/image355.png"/><Relationship Id="rId153" Type="http://schemas.openxmlformats.org/officeDocument/2006/relationships/image" Target="../media/image356.png"/><Relationship Id="rId154" Type="http://schemas.openxmlformats.org/officeDocument/2006/relationships/image" Target="../media/image357.png"/><Relationship Id="rId155" Type="http://schemas.openxmlformats.org/officeDocument/2006/relationships/image" Target="../media/image358.png"/><Relationship Id="rId156" Type="http://schemas.openxmlformats.org/officeDocument/2006/relationships/image" Target="../media/image359.png"/><Relationship Id="rId157" Type="http://schemas.openxmlformats.org/officeDocument/2006/relationships/image" Target="../media/image360.png"/><Relationship Id="rId158" Type="http://schemas.openxmlformats.org/officeDocument/2006/relationships/image" Target="../media/image361.png"/><Relationship Id="rId159" Type="http://schemas.openxmlformats.org/officeDocument/2006/relationships/image" Target="../media/image362.png"/><Relationship Id="rId160" Type="http://schemas.openxmlformats.org/officeDocument/2006/relationships/image" Target="../media/image363.png"/><Relationship Id="rId161" Type="http://schemas.openxmlformats.org/officeDocument/2006/relationships/image" Target="../media/image364.png"/><Relationship Id="rId162" Type="http://schemas.openxmlformats.org/officeDocument/2006/relationships/image" Target="../media/image365.png"/><Relationship Id="rId163" Type="http://schemas.openxmlformats.org/officeDocument/2006/relationships/image" Target="../media/image366.png"/><Relationship Id="rId164" Type="http://schemas.openxmlformats.org/officeDocument/2006/relationships/image" Target="../media/image367.png"/><Relationship Id="rId165" Type="http://schemas.openxmlformats.org/officeDocument/2006/relationships/image" Target="../media/image368.png"/><Relationship Id="rId166" Type="http://schemas.openxmlformats.org/officeDocument/2006/relationships/image" Target="../media/image369.png"/><Relationship Id="rId167" Type="http://schemas.openxmlformats.org/officeDocument/2006/relationships/image" Target="../media/image370.png"/><Relationship Id="rId168" Type="http://schemas.openxmlformats.org/officeDocument/2006/relationships/image" Target="../media/image371.png"/><Relationship Id="rId169" Type="http://schemas.openxmlformats.org/officeDocument/2006/relationships/image" Target="../media/image372.png"/><Relationship Id="rId170" Type="http://schemas.openxmlformats.org/officeDocument/2006/relationships/image" Target="../media/image373.png"/><Relationship Id="rId171" Type="http://schemas.openxmlformats.org/officeDocument/2006/relationships/image" Target="../media/image374.png"/><Relationship Id="rId172" Type="http://schemas.openxmlformats.org/officeDocument/2006/relationships/image" Target="../media/image375.png"/><Relationship Id="rId173" Type="http://schemas.openxmlformats.org/officeDocument/2006/relationships/image" Target="../media/image376.png"/><Relationship Id="rId174" Type="http://schemas.openxmlformats.org/officeDocument/2006/relationships/image" Target="../media/image377.png"/><Relationship Id="rId175" Type="http://schemas.openxmlformats.org/officeDocument/2006/relationships/image" Target="../media/image378.png"/><Relationship Id="rId176" Type="http://schemas.openxmlformats.org/officeDocument/2006/relationships/image" Target="../media/image379.png"/><Relationship Id="rId177" Type="http://schemas.openxmlformats.org/officeDocument/2006/relationships/image" Target="../media/image380.png"/><Relationship Id="rId178" Type="http://schemas.openxmlformats.org/officeDocument/2006/relationships/image" Target="../media/image381.png"/><Relationship Id="rId179" Type="http://schemas.openxmlformats.org/officeDocument/2006/relationships/image" Target="../media/image382.png"/><Relationship Id="rId180" Type="http://schemas.openxmlformats.org/officeDocument/2006/relationships/image" Target="../media/image383.png"/><Relationship Id="rId181" Type="http://schemas.openxmlformats.org/officeDocument/2006/relationships/image" Target="../media/image384.png"/><Relationship Id="rId182" Type="http://schemas.openxmlformats.org/officeDocument/2006/relationships/image" Target="../media/image385.png"/><Relationship Id="rId183" Type="http://schemas.openxmlformats.org/officeDocument/2006/relationships/image" Target="../media/image386.png"/><Relationship Id="rId184" Type="http://schemas.openxmlformats.org/officeDocument/2006/relationships/image" Target="../media/image387.png"/><Relationship Id="rId185" Type="http://schemas.openxmlformats.org/officeDocument/2006/relationships/image" Target="../media/image388.png"/><Relationship Id="rId186" Type="http://schemas.openxmlformats.org/officeDocument/2006/relationships/image" Target="../media/image389.png"/><Relationship Id="rId187" Type="http://schemas.openxmlformats.org/officeDocument/2006/relationships/image" Target="../media/image390.png"/><Relationship Id="rId188" Type="http://schemas.openxmlformats.org/officeDocument/2006/relationships/image" Target="../media/image391.png"/><Relationship Id="rId189" Type="http://schemas.openxmlformats.org/officeDocument/2006/relationships/image" Target="../media/image392.png"/><Relationship Id="rId190" Type="http://schemas.openxmlformats.org/officeDocument/2006/relationships/image" Target="../media/image393.png"/><Relationship Id="rId191" Type="http://schemas.openxmlformats.org/officeDocument/2006/relationships/image" Target="../media/image394.png"/><Relationship Id="rId192" Type="http://schemas.openxmlformats.org/officeDocument/2006/relationships/image" Target="../media/image395.png"/><Relationship Id="rId193" Type="http://schemas.openxmlformats.org/officeDocument/2006/relationships/image" Target="../media/image396.png"/><Relationship Id="rId194" Type="http://schemas.openxmlformats.org/officeDocument/2006/relationships/image" Target="../media/image397.png"/><Relationship Id="rId195" Type="http://schemas.openxmlformats.org/officeDocument/2006/relationships/image" Target="../media/image398.png"/><Relationship Id="rId196" Type="http://schemas.openxmlformats.org/officeDocument/2006/relationships/image" Target="../media/image399.png"/><Relationship Id="rId197" Type="http://schemas.openxmlformats.org/officeDocument/2006/relationships/image" Target="../media/image400.png"/><Relationship Id="rId198" Type="http://schemas.openxmlformats.org/officeDocument/2006/relationships/image" Target="../media/image40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2.jpg"/><Relationship Id="rId3" Type="http://schemas.openxmlformats.org/officeDocument/2006/relationships/image" Target="../media/image403.png"/><Relationship Id="rId4" Type="http://schemas.openxmlformats.org/officeDocument/2006/relationships/image" Target="../media/image404.jpg"/><Relationship Id="rId5" Type="http://schemas.openxmlformats.org/officeDocument/2006/relationships/image" Target="../media/image405.png"/><Relationship Id="rId6" Type="http://schemas.openxmlformats.org/officeDocument/2006/relationships/image" Target="../media/image406.jpg"/><Relationship Id="rId7" Type="http://schemas.openxmlformats.org/officeDocument/2006/relationships/image" Target="../media/image407.png"/><Relationship Id="rId8" Type="http://schemas.openxmlformats.org/officeDocument/2006/relationships/image" Target="../media/image408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9.jpg"/><Relationship Id="rId3" Type="http://schemas.openxmlformats.org/officeDocument/2006/relationships/image" Target="../media/image410.png"/><Relationship Id="rId4" Type="http://schemas.openxmlformats.org/officeDocument/2006/relationships/image" Target="../media/image411.png"/><Relationship Id="rId5" Type="http://schemas.openxmlformats.org/officeDocument/2006/relationships/image" Target="../media/image412.png"/><Relationship Id="rId6" Type="http://schemas.openxmlformats.org/officeDocument/2006/relationships/hyperlink" Target="http://www.image-net.org/" TargetMode="Externa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3.jpg"/><Relationship Id="rId3" Type="http://schemas.openxmlformats.org/officeDocument/2006/relationships/image" Target="../media/image414.jpg"/><Relationship Id="rId4" Type="http://schemas.openxmlformats.org/officeDocument/2006/relationships/image" Target="../media/image415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6.jpg"/><Relationship Id="rId3" Type="http://schemas.openxmlformats.org/officeDocument/2006/relationships/image" Target="../media/image417.jpg"/><Relationship Id="rId4" Type="http://schemas.openxmlformats.org/officeDocument/2006/relationships/image" Target="../media/image418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9.jpg"/><Relationship Id="rId3" Type="http://schemas.openxmlformats.org/officeDocument/2006/relationships/image" Target="../media/image420.jpg"/><Relationship Id="rId4" Type="http://schemas.openxmlformats.org/officeDocument/2006/relationships/image" Target="../media/image421.jpg"/><Relationship Id="rId5" Type="http://schemas.openxmlformats.org/officeDocument/2006/relationships/image" Target="../media/image422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3.jpg"/><Relationship Id="rId3" Type="http://schemas.openxmlformats.org/officeDocument/2006/relationships/image" Target="../media/image424.jpg"/><Relationship Id="rId4" Type="http://schemas.openxmlformats.org/officeDocument/2006/relationships/image" Target="../media/image425.jpg"/><Relationship Id="rId5" Type="http://schemas.openxmlformats.org/officeDocument/2006/relationships/image" Target="../media/image426.png"/><Relationship Id="rId6" Type="http://schemas.openxmlformats.org/officeDocument/2006/relationships/image" Target="../media/image42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8.jpg"/><Relationship Id="rId3" Type="http://schemas.openxmlformats.org/officeDocument/2006/relationships/image" Target="../media/image429.png"/><Relationship Id="rId4" Type="http://schemas.openxmlformats.org/officeDocument/2006/relationships/image" Target="../media/image430.png"/><Relationship Id="rId5" Type="http://schemas.openxmlformats.org/officeDocument/2006/relationships/image" Target="../media/image431.jpg"/><Relationship Id="rId6" Type="http://schemas.openxmlformats.org/officeDocument/2006/relationships/image" Target="../media/image432.png"/><Relationship Id="rId7" Type="http://schemas.openxmlformats.org/officeDocument/2006/relationships/image" Target="../media/image433.jpg"/><Relationship Id="rId8" Type="http://schemas.openxmlformats.org/officeDocument/2006/relationships/image" Target="../media/image434.png"/><Relationship Id="rId9" Type="http://schemas.openxmlformats.org/officeDocument/2006/relationships/image" Target="../media/image435.png"/><Relationship Id="rId10" Type="http://schemas.openxmlformats.org/officeDocument/2006/relationships/image" Target="../media/image436.png"/><Relationship Id="rId11" Type="http://schemas.openxmlformats.org/officeDocument/2006/relationships/image" Target="../media/image437.png"/><Relationship Id="rId12" Type="http://schemas.openxmlformats.org/officeDocument/2006/relationships/image" Target="../media/image438.png"/><Relationship Id="rId13" Type="http://schemas.openxmlformats.org/officeDocument/2006/relationships/image" Target="../media/image439.png"/><Relationship Id="rId14" Type="http://schemas.openxmlformats.org/officeDocument/2006/relationships/image" Target="../media/image440.png"/><Relationship Id="rId15" Type="http://schemas.openxmlformats.org/officeDocument/2006/relationships/image" Target="../media/image441.png"/><Relationship Id="rId16" Type="http://schemas.openxmlformats.org/officeDocument/2006/relationships/image" Target="../media/image442.png"/><Relationship Id="rId17" Type="http://schemas.openxmlformats.org/officeDocument/2006/relationships/image" Target="../media/image443.png"/><Relationship Id="rId18" Type="http://schemas.openxmlformats.org/officeDocument/2006/relationships/image" Target="../media/image444.png"/><Relationship Id="rId19" Type="http://schemas.openxmlformats.org/officeDocument/2006/relationships/image" Target="../media/image445.png"/><Relationship Id="rId20" Type="http://schemas.openxmlformats.org/officeDocument/2006/relationships/image" Target="../media/image446.png"/><Relationship Id="rId21" Type="http://schemas.openxmlformats.org/officeDocument/2006/relationships/image" Target="../media/image447.png"/><Relationship Id="rId22" Type="http://schemas.openxmlformats.org/officeDocument/2006/relationships/image" Target="../media/image448.png"/><Relationship Id="rId23" Type="http://schemas.openxmlformats.org/officeDocument/2006/relationships/image" Target="../media/image449.png"/><Relationship Id="rId24" Type="http://schemas.openxmlformats.org/officeDocument/2006/relationships/image" Target="../media/image450.png"/><Relationship Id="rId25" Type="http://schemas.openxmlformats.org/officeDocument/2006/relationships/image" Target="../media/image451.png"/><Relationship Id="rId26" Type="http://schemas.openxmlformats.org/officeDocument/2006/relationships/image" Target="../media/image452.png"/><Relationship Id="rId27" Type="http://schemas.openxmlformats.org/officeDocument/2006/relationships/image" Target="../media/image453.png"/><Relationship Id="rId28" Type="http://schemas.openxmlformats.org/officeDocument/2006/relationships/image" Target="../media/image454.png"/><Relationship Id="rId29" Type="http://schemas.openxmlformats.org/officeDocument/2006/relationships/image" Target="../media/image455.png"/><Relationship Id="rId30" Type="http://schemas.openxmlformats.org/officeDocument/2006/relationships/image" Target="../media/image456.png"/><Relationship Id="rId31" Type="http://schemas.openxmlformats.org/officeDocument/2006/relationships/image" Target="../media/image457.png"/><Relationship Id="rId32" Type="http://schemas.openxmlformats.org/officeDocument/2006/relationships/image" Target="../media/image458.png"/><Relationship Id="rId33" Type="http://schemas.openxmlformats.org/officeDocument/2006/relationships/image" Target="../media/image459.png"/><Relationship Id="rId34" Type="http://schemas.openxmlformats.org/officeDocument/2006/relationships/image" Target="../media/image460.png"/><Relationship Id="rId35" Type="http://schemas.openxmlformats.org/officeDocument/2006/relationships/image" Target="../media/image461.png"/><Relationship Id="rId36" Type="http://schemas.openxmlformats.org/officeDocument/2006/relationships/image" Target="../media/image462.png"/><Relationship Id="rId37" Type="http://schemas.openxmlformats.org/officeDocument/2006/relationships/image" Target="../media/image463.png"/><Relationship Id="rId38" Type="http://schemas.openxmlformats.org/officeDocument/2006/relationships/image" Target="../media/image464.png"/><Relationship Id="rId39" Type="http://schemas.openxmlformats.org/officeDocument/2006/relationships/image" Target="../media/image465.png"/><Relationship Id="rId40" Type="http://schemas.openxmlformats.org/officeDocument/2006/relationships/image" Target="../media/image466.png"/><Relationship Id="rId41" Type="http://schemas.openxmlformats.org/officeDocument/2006/relationships/image" Target="../media/image467.png"/><Relationship Id="rId42" Type="http://schemas.openxmlformats.org/officeDocument/2006/relationships/image" Target="../media/image468.png"/><Relationship Id="rId43" Type="http://schemas.openxmlformats.org/officeDocument/2006/relationships/image" Target="../media/image469.png"/><Relationship Id="rId44" Type="http://schemas.openxmlformats.org/officeDocument/2006/relationships/image" Target="../media/image470.png"/><Relationship Id="rId45" Type="http://schemas.openxmlformats.org/officeDocument/2006/relationships/image" Target="../media/image471.png"/><Relationship Id="rId46" Type="http://schemas.openxmlformats.org/officeDocument/2006/relationships/image" Target="../media/image472.png"/><Relationship Id="rId47" Type="http://schemas.openxmlformats.org/officeDocument/2006/relationships/image" Target="../media/image473.png"/><Relationship Id="rId48" Type="http://schemas.openxmlformats.org/officeDocument/2006/relationships/image" Target="../media/image474.png"/><Relationship Id="rId49" Type="http://schemas.openxmlformats.org/officeDocument/2006/relationships/image" Target="../media/image475.png"/><Relationship Id="rId50" Type="http://schemas.openxmlformats.org/officeDocument/2006/relationships/image" Target="../media/image476.png"/><Relationship Id="rId51" Type="http://schemas.openxmlformats.org/officeDocument/2006/relationships/image" Target="../media/image477.png"/><Relationship Id="rId52" Type="http://schemas.openxmlformats.org/officeDocument/2006/relationships/image" Target="../media/image478.png"/><Relationship Id="rId53" Type="http://schemas.openxmlformats.org/officeDocument/2006/relationships/image" Target="../media/image479.png"/><Relationship Id="rId54" Type="http://schemas.openxmlformats.org/officeDocument/2006/relationships/image" Target="../media/image480.png"/><Relationship Id="rId55" Type="http://schemas.openxmlformats.org/officeDocument/2006/relationships/image" Target="../media/image481.png"/><Relationship Id="rId56" Type="http://schemas.openxmlformats.org/officeDocument/2006/relationships/image" Target="../media/image482.png"/><Relationship Id="rId57" Type="http://schemas.openxmlformats.org/officeDocument/2006/relationships/image" Target="../media/image483.png"/><Relationship Id="rId58" Type="http://schemas.openxmlformats.org/officeDocument/2006/relationships/image" Target="../media/image484.png"/><Relationship Id="rId59" Type="http://schemas.openxmlformats.org/officeDocument/2006/relationships/image" Target="../media/image485.png"/><Relationship Id="rId60" Type="http://schemas.openxmlformats.org/officeDocument/2006/relationships/image" Target="../media/image486.png"/><Relationship Id="rId61" Type="http://schemas.openxmlformats.org/officeDocument/2006/relationships/image" Target="../media/image487.png"/><Relationship Id="rId62" Type="http://schemas.openxmlformats.org/officeDocument/2006/relationships/image" Target="../media/image488.png"/><Relationship Id="rId63" Type="http://schemas.openxmlformats.org/officeDocument/2006/relationships/image" Target="../media/image489.png"/><Relationship Id="rId64" Type="http://schemas.openxmlformats.org/officeDocument/2006/relationships/image" Target="../media/image490.png"/><Relationship Id="rId65" Type="http://schemas.openxmlformats.org/officeDocument/2006/relationships/image" Target="../media/image491.png"/><Relationship Id="rId66" Type="http://schemas.openxmlformats.org/officeDocument/2006/relationships/image" Target="../media/image492.png"/><Relationship Id="rId67" Type="http://schemas.openxmlformats.org/officeDocument/2006/relationships/image" Target="../media/image493.png"/><Relationship Id="rId68" Type="http://schemas.openxmlformats.org/officeDocument/2006/relationships/image" Target="../media/image494.png"/><Relationship Id="rId69" Type="http://schemas.openxmlformats.org/officeDocument/2006/relationships/image" Target="../media/image495.png"/><Relationship Id="rId70" Type="http://schemas.openxmlformats.org/officeDocument/2006/relationships/image" Target="../media/image496.png"/><Relationship Id="rId71" Type="http://schemas.openxmlformats.org/officeDocument/2006/relationships/image" Target="../media/image497.png"/><Relationship Id="rId72" Type="http://schemas.openxmlformats.org/officeDocument/2006/relationships/image" Target="../media/image498.png"/><Relationship Id="rId73" Type="http://schemas.openxmlformats.org/officeDocument/2006/relationships/image" Target="../media/image499.png"/><Relationship Id="rId74" Type="http://schemas.openxmlformats.org/officeDocument/2006/relationships/image" Target="../media/image500.png"/><Relationship Id="rId75" Type="http://schemas.openxmlformats.org/officeDocument/2006/relationships/image" Target="../media/image501.png"/><Relationship Id="rId76" Type="http://schemas.openxmlformats.org/officeDocument/2006/relationships/image" Target="../media/image502.png"/><Relationship Id="rId77" Type="http://schemas.openxmlformats.org/officeDocument/2006/relationships/image" Target="../media/image503.png"/><Relationship Id="rId78" Type="http://schemas.openxmlformats.org/officeDocument/2006/relationships/image" Target="../media/image504.png"/><Relationship Id="rId79" Type="http://schemas.openxmlformats.org/officeDocument/2006/relationships/image" Target="../media/image505.png"/><Relationship Id="rId80" Type="http://schemas.openxmlformats.org/officeDocument/2006/relationships/image" Target="../media/image506.png"/><Relationship Id="rId81" Type="http://schemas.openxmlformats.org/officeDocument/2006/relationships/image" Target="../media/image507.png"/><Relationship Id="rId82" Type="http://schemas.openxmlformats.org/officeDocument/2006/relationships/image" Target="../media/image508.png"/><Relationship Id="rId83" Type="http://schemas.openxmlformats.org/officeDocument/2006/relationships/image" Target="../media/image509.png"/><Relationship Id="rId84" Type="http://schemas.openxmlformats.org/officeDocument/2006/relationships/image" Target="../media/image510.png"/><Relationship Id="rId85" Type="http://schemas.openxmlformats.org/officeDocument/2006/relationships/image" Target="../media/image511.png"/><Relationship Id="rId86" Type="http://schemas.openxmlformats.org/officeDocument/2006/relationships/image" Target="../media/image512.png"/><Relationship Id="rId87" Type="http://schemas.openxmlformats.org/officeDocument/2006/relationships/image" Target="../media/image513.png"/><Relationship Id="rId88" Type="http://schemas.openxmlformats.org/officeDocument/2006/relationships/image" Target="../media/image514.png"/><Relationship Id="rId89" Type="http://schemas.openxmlformats.org/officeDocument/2006/relationships/image" Target="../media/image515.png"/><Relationship Id="rId90" Type="http://schemas.openxmlformats.org/officeDocument/2006/relationships/image" Target="../media/image516.png"/><Relationship Id="rId91" Type="http://schemas.openxmlformats.org/officeDocument/2006/relationships/image" Target="../media/image517.png"/><Relationship Id="rId92" Type="http://schemas.openxmlformats.org/officeDocument/2006/relationships/image" Target="../media/image518.png"/><Relationship Id="rId93" Type="http://schemas.openxmlformats.org/officeDocument/2006/relationships/image" Target="../media/image519.png"/><Relationship Id="rId94" Type="http://schemas.openxmlformats.org/officeDocument/2006/relationships/image" Target="../media/image520.png"/><Relationship Id="rId95" Type="http://schemas.openxmlformats.org/officeDocument/2006/relationships/image" Target="../media/image521.png"/><Relationship Id="rId96" Type="http://schemas.openxmlformats.org/officeDocument/2006/relationships/image" Target="../media/image522.png"/><Relationship Id="rId97" Type="http://schemas.openxmlformats.org/officeDocument/2006/relationships/image" Target="../media/image523.png"/><Relationship Id="rId98" Type="http://schemas.openxmlformats.org/officeDocument/2006/relationships/image" Target="../media/image524.png"/><Relationship Id="rId99" Type="http://schemas.openxmlformats.org/officeDocument/2006/relationships/image" Target="../media/image525.png"/><Relationship Id="rId100" Type="http://schemas.openxmlformats.org/officeDocument/2006/relationships/image" Target="../media/image526.png"/><Relationship Id="rId101" Type="http://schemas.openxmlformats.org/officeDocument/2006/relationships/image" Target="../media/image527.png"/><Relationship Id="rId102" Type="http://schemas.openxmlformats.org/officeDocument/2006/relationships/image" Target="../media/image528.png"/><Relationship Id="rId103" Type="http://schemas.openxmlformats.org/officeDocument/2006/relationships/image" Target="../media/image529.png"/><Relationship Id="rId104" Type="http://schemas.openxmlformats.org/officeDocument/2006/relationships/image" Target="../media/image530.png"/><Relationship Id="rId105" Type="http://schemas.openxmlformats.org/officeDocument/2006/relationships/image" Target="../media/image531.png"/><Relationship Id="rId106" Type="http://schemas.openxmlformats.org/officeDocument/2006/relationships/image" Target="../media/image532.png"/><Relationship Id="rId107" Type="http://schemas.openxmlformats.org/officeDocument/2006/relationships/image" Target="../media/image533.png"/><Relationship Id="rId108" Type="http://schemas.openxmlformats.org/officeDocument/2006/relationships/image" Target="../media/image534.png"/><Relationship Id="rId109" Type="http://schemas.openxmlformats.org/officeDocument/2006/relationships/image" Target="../media/image535.png"/><Relationship Id="rId110" Type="http://schemas.openxmlformats.org/officeDocument/2006/relationships/image" Target="../media/image536.png"/><Relationship Id="rId111" Type="http://schemas.openxmlformats.org/officeDocument/2006/relationships/image" Target="../media/image537.png"/><Relationship Id="rId112" Type="http://schemas.openxmlformats.org/officeDocument/2006/relationships/image" Target="../media/image538.png"/><Relationship Id="rId113" Type="http://schemas.openxmlformats.org/officeDocument/2006/relationships/image" Target="../media/image539.png"/><Relationship Id="rId114" Type="http://schemas.openxmlformats.org/officeDocument/2006/relationships/image" Target="../media/image540.png"/><Relationship Id="rId115" Type="http://schemas.openxmlformats.org/officeDocument/2006/relationships/image" Target="../media/image541.png"/><Relationship Id="rId116" Type="http://schemas.openxmlformats.org/officeDocument/2006/relationships/image" Target="../media/image542.png"/><Relationship Id="rId117" Type="http://schemas.openxmlformats.org/officeDocument/2006/relationships/image" Target="../media/image543.png"/><Relationship Id="rId118" Type="http://schemas.openxmlformats.org/officeDocument/2006/relationships/image" Target="../media/image544.png"/><Relationship Id="rId119" Type="http://schemas.openxmlformats.org/officeDocument/2006/relationships/image" Target="../media/image545.png"/><Relationship Id="rId120" Type="http://schemas.openxmlformats.org/officeDocument/2006/relationships/image" Target="../media/image546.png"/><Relationship Id="rId121" Type="http://schemas.openxmlformats.org/officeDocument/2006/relationships/image" Target="../media/image547.png"/><Relationship Id="rId122" Type="http://schemas.openxmlformats.org/officeDocument/2006/relationships/image" Target="../media/image548.png"/><Relationship Id="rId123" Type="http://schemas.openxmlformats.org/officeDocument/2006/relationships/image" Target="../media/image549.png"/><Relationship Id="rId124" Type="http://schemas.openxmlformats.org/officeDocument/2006/relationships/image" Target="../media/image550.png"/><Relationship Id="rId125" Type="http://schemas.openxmlformats.org/officeDocument/2006/relationships/image" Target="../media/image551.png"/><Relationship Id="rId126" Type="http://schemas.openxmlformats.org/officeDocument/2006/relationships/image" Target="../media/image552.png"/><Relationship Id="rId127" Type="http://schemas.openxmlformats.org/officeDocument/2006/relationships/image" Target="../media/image553.png"/><Relationship Id="rId128" Type="http://schemas.openxmlformats.org/officeDocument/2006/relationships/image" Target="../media/image554.png"/><Relationship Id="rId129" Type="http://schemas.openxmlformats.org/officeDocument/2006/relationships/image" Target="../media/image555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6.png"/><Relationship Id="rId3" Type="http://schemas.openxmlformats.org/officeDocument/2006/relationships/image" Target="../media/image557.jpg"/><Relationship Id="rId4" Type="http://schemas.openxmlformats.org/officeDocument/2006/relationships/image" Target="../media/image558.png"/><Relationship Id="rId5" Type="http://schemas.openxmlformats.org/officeDocument/2006/relationships/image" Target="../media/image559.jpg"/><Relationship Id="rId6" Type="http://schemas.openxmlformats.org/officeDocument/2006/relationships/image" Target="../media/image560.jpg"/><Relationship Id="rId7" Type="http://schemas.openxmlformats.org/officeDocument/2006/relationships/image" Target="../media/image561.jpg"/><Relationship Id="rId8" Type="http://schemas.openxmlformats.org/officeDocument/2006/relationships/image" Target="../media/image562.jpg"/><Relationship Id="rId9" Type="http://schemas.openxmlformats.org/officeDocument/2006/relationships/image" Target="../media/image563.png"/><Relationship Id="rId10" Type="http://schemas.openxmlformats.org/officeDocument/2006/relationships/image" Target="../media/image564.png"/><Relationship Id="rId11" Type="http://schemas.openxmlformats.org/officeDocument/2006/relationships/image" Target="../media/image565.png"/><Relationship Id="rId12" Type="http://schemas.openxmlformats.org/officeDocument/2006/relationships/image" Target="../media/image566.png"/><Relationship Id="rId13" Type="http://schemas.openxmlformats.org/officeDocument/2006/relationships/image" Target="../media/image567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8.png"/><Relationship Id="rId3" Type="http://schemas.openxmlformats.org/officeDocument/2006/relationships/image" Target="../media/image569.jpg"/><Relationship Id="rId4" Type="http://schemas.openxmlformats.org/officeDocument/2006/relationships/image" Target="../media/image570.jpg"/><Relationship Id="rId5" Type="http://schemas.openxmlformats.org/officeDocument/2006/relationships/image" Target="../media/image571.jpg"/><Relationship Id="rId6" Type="http://schemas.openxmlformats.org/officeDocument/2006/relationships/image" Target="../media/image572.png"/><Relationship Id="rId7" Type="http://schemas.openxmlformats.org/officeDocument/2006/relationships/image" Target="../media/image573.png"/><Relationship Id="rId8" Type="http://schemas.openxmlformats.org/officeDocument/2006/relationships/image" Target="../media/image574.png"/><Relationship Id="rId9" Type="http://schemas.openxmlformats.org/officeDocument/2006/relationships/image" Target="../media/image575.png"/><Relationship Id="rId10" Type="http://schemas.openxmlformats.org/officeDocument/2006/relationships/image" Target="../media/image576.png"/><Relationship Id="rId11" Type="http://schemas.openxmlformats.org/officeDocument/2006/relationships/image" Target="../media/image577.png"/><Relationship Id="rId12" Type="http://schemas.openxmlformats.org/officeDocument/2006/relationships/image" Target="../media/image578.png"/><Relationship Id="rId13" Type="http://schemas.openxmlformats.org/officeDocument/2006/relationships/image" Target="../media/image579.png"/><Relationship Id="rId14" Type="http://schemas.openxmlformats.org/officeDocument/2006/relationships/image" Target="../media/image580.png"/><Relationship Id="rId15" Type="http://schemas.openxmlformats.org/officeDocument/2006/relationships/image" Target="../media/image581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2.jpg"/><Relationship Id="rId3" Type="http://schemas.openxmlformats.org/officeDocument/2006/relationships/image" Target="../media/image583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4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5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6.jpg"/><Relationship Id="rId3" Type="http://schemas.openxmlformats.org/officeDocument/2006/relationships/image" Target="../media/image587.jpg"/><Relationship Id="rId4" Type="http://schemas.openxmlformats.org/officeDocument/2006/relationships/image" Target="../media/image588.jpg"/><Relationship Id="rId5" Type="http://schemas.openxmlformats.org/officeDocument/2006/relationships/image" Target="../media/image589.jpg"/><Relationship Id="rId6" Type="http://schemas.openxmlformats.org/officeDocument/2006/relationships/image" Target="../media/image590.jpg"/><Relationship Id="rId7" Type="http://schemas.openxmlformats.org/officeDocument/2006/relationships/image" Target="../media/image591.jpg"/><Relationship Id="rId8" Type="http://schemas.openxmlformats.org/officeDocument/2006/relationships/image" Target="../media/image592.jpg"/><Relationship Id="rId9" Type="http://schemas.openxmlformats.org/officeDocument/2006/relationships/image" Target="../media/image593.jpg"/><Relationship Id="rId10" Type="http://schemas.openxmlformats.org/officeDocument/2006/relationships/image" Target="../media/image594.jpg"/><Relationship Id="rId11" Type="http://schemas.openxmlformats.org/officeDocument/2006/relationships/image" Target="../media/image595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6.jpg"/><Relationship Id="rId3" Type="http://schemas.openxmlformats.org/officeDocument/2006/relationships/image" Target="../media/image597.jpg"/><Relationship Id="rId4" Type="http://schemas.openxmlformats.org/officeDocument/2006/relationships/image" Target="../media/image598.jpg"/><Relationship Id="rId5" Type="http://schemas.openxmlformats.org/officeDocument/2006/relationships/image" Target="../media/image599.jpg"/><Relationship Id="rId6" Type="http://schemas.openxmlformats.org/officeDocument/2006/relationships/image" Target="../media/image600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cs231n-spring1617-staff@lists.stanford.edu" TargetMode="External"/><Relationship Id="rId3" Type="http://schemas.openxmlformats.org/officeDocument/2006/relationships/image" Target="../media/image601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2.jpg"/><Relationship Id="rId3" Type="http://schemas.openxmlformats.org/officeDocument/2006/relationships/image" Target="../media/image603.jpg"/><Relationship Id="rId4" Type="http://schemas.openxmlformats.org/officeDocument/2006/relationships/image" Target="../media/image604.jpg"/><Relationship Id="rId5" Type="http://schemas.openxmlformats.org/officeDocument/2006/relationships/image" Target="../media/image605.jpg"/><Relationship Id="rId6" Type="http://schemas.openxmlformats.org/officeDocument/2006/relationships/image" Target="../media/image606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231n.stanford.edu/" TargetMode="Externa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Relationship Id="rId3" Type="http://schemas.openxmlformats.org/officeDocument/2006/relationships/image" Target="../media/image45.jpg"/><Relationship Id="rId4" Type="http://schemas.openxmlformats.org/officeDocument/2006/relationships/image" Target="../media/image46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jpg"/><Relationship Id="rId3" Type="http://schemas.openxmlformats.org/officeDocument/2006/relationships/image" Target="../media/image48.jpg"/><Relationship Id="rId4" Type="http://schemas.openxmlformats.org/officeDocument/2006/relationships/image" Target="../media/image49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73600" cy="4559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00400" y="2640583"/>
            <a:ext cx="275590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4000">
              <a:lnSpc>
                <a:spcPct val="113900"/>
              </a:lnSpc>
              <a:spcBef>
                <a:spcPts val="100"/>
              </a:spcBef>
            </a:pPr>
            <a:r>
              <a:rPr dirty="0" sz="3950" spc="-10"/>
              <a:t>Lecture </a:t>
            </a:r>
            <a:r>
              <a:rPr dirty="0" sz="3950"/>
              <a:t>1:  </a:t>
            </a:r>
            <a:r>
              <a:rPr dirty="0" sz="3950"/>
              <a:t>Int</a:t>
            </a:r>
            <a:r>
              <a:rPr dirty="0" sz="3950" spc="-75"/>
              <a:t>r</a:t>
            </a:r>
            <a:r>
              <a:rPr dirty="0" sz="3950"/>
              <a:t>oduction</a:t>
            </a:r>
            <a:endParaRPr sz="3950"/>
          </a:p>
        </p:txBody>
      </p:sp>
      <p:sp>
        <p:nvSpPr>
          <p:cNvPr id="4" name="object 4"/>
          <p:cNvSpPr txBox="1"/>
          <p:nvPr/>
        </p:nvSpPr>
        <p:spPr>
          <a:xfrm>
            <a:off x="6362700" y="6452852"/>
            <a:ext cx="145415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18189" y="2788155"/>
            <a:ext cx="1011737" cy="2185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668050" y="2818016"/>
            <a:ext cx="912494" cy="2085339"/>
          </a:xfrm>
          <a:custGeom>
            <a:avLst/>
            <a:gdLst/>
            <a:ahLst/>
            <a:cxnLst/>
            <a:rect l="l" t="t" r="r" b="b"/>
            <a:pathLst>
              <a:path w="912495" h="2085339">
                <a:moveTo>
                  <a:pt x="865159" y="2085303"/>
                </a:moveTo>
                <a:lnTo>
                  <a:pt x="0" y="19624"/>
                </a:lnTo>
                <a:lnTo>
                  <a:pt x="46856" y="0"/>
                </a:lnTo>
                <a:lnTo>
                  <a:pt x="912016" y="2065679"/>
                </a:lnTo>
                <a:lnTo>
                  <a:pt x="865159" y="2085303"/>
                </a:lnTo>
                <a:close/>
              </a:path>
            </a:pathLst>
          </a:custGeom>
          <a:solidFill>
            <a:srgbClr val="000000">
              <a:alpha val="3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651358" y="2703577"/>
            <a:ext cx="1285313" cy="205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691740" y="2723959"/>
            <a:ext cx="1204595" cy="125730"/>
          </a:xfrm>
          <a:custGeom>
            <a:avLst/>
            <a:gdLst/>
            <a:ahLst/>
            <a:cxnLst/>
            <a:rect l="l" t="t" r="r" b="b"/>
            <a:pathLst>
              <a:path w="1204595" h="125730">
                <a:moveTo>
                  <a:pt x="1204548" y="50702"/>
                </a:moveTo>
                <a:lnTo>
                  <a:pt x="3140" y="125112"/>
                </a:lnTo>
                <a:lnTo>
                  <a:pt x="0" y="74409"/>
                </a:lnTo>
                <a:lnTo>
                  <a:pt x="1201408" y="0"/>
                </a:lnTo>
                <a:lnTo>
                  <a:pt x="1204548" y="50702"/>
                </a:lnTo>
                <a:close/>
              </a:path>
            </a:pathLst>
          </a:custGeom>
          <a:solidFill>
            <a:srgbClr val="000000">
              <a:alpha val="3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818867" y="2713425"/>
            <a:ext cx="1050605" cy="21952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869014" y="2743571"/>
            <a:ext cx="950594" cy="2095500"/>
          </a:xfrm>
          <a:custGeom>
            <a:avLst/>
            <a:gdLst/>
            <a:ahLst/>
            <a:cxnLst/>
            <a:rect l="l" t="t" r="r" b="b"/>
            <a:pathLst>
              <a:path w="950595" h="2095500">
                <a:moveTo>
                  <a:pt x="46573" y="0"/>
                </a:moveTo>
                <a:lnTo>
                  <a:pt x="950313" y="2074640"/>
                </a:lnTo>
                <a:lnTo>
                  <a:pt x="903740" y="2094928"/>
                </a:lnTo>
                <a:lnTo>
                  <a:pt x="0" y="20287"/>
                </a:lnTo>
                <a:lnTo>
                  <a:pt x="46573" y="0"/>
                </a:lnTo>
                <a:close/>
              </a:path>
            </a:pathLst>
          </a:custGeom>
          <a:solidFill>
            <a:srgbClr val="000000">
              <a:alpha val="3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05409" y="4786192"/>
            <a:ext cx="1337568" cy="1786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544958" y="4805741"/>
            <a:ext cx="1258570" cy="99695"/>
          </a:xfrm>
          <a:custGeom>
            <a:avLst/>
            <a:gdLst/>
            <a:ahLst/>
            <a:cxnLst/>
            <a:rect l="l" t="t" r="r" b="b"/>
            <a:pathLst>
              <a:path w="1258570" h="99695">
                <a:moveTo>
                  <a:pt x="0" y="48773"/>
                </a:moveTo>
                <a:lnTo>
                  <a:pt x="1256499" y="0"/>
                </a:lnTo>
                <a:lnTo>
                  <a:pt x="1258470" y="50761"/>
                </a:lnTo>
                <a:lnTo>
                  <a:pt x="1970" y="99535"/>
                </a:lnTo>
                <a:lnTo>
                  <a:pt x="0" y="48773"/>
                </a:lnTo>
                <a:close/>
              </a:path>
            </a:pathLst>
          </a:custGeom>
          <a:solidFill>
            <a:srgbClr val="000000">
              <a:alpha val="3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72491" y="4526225"/>
            <a:ext cx="1065963" cy="448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620368" y="4554103"/>
            <a:ext cx="970280" cy="353060"/>
          </a:xfrm>
          <a:custGeom>
            <a:avLst/>
            <a:gdLst/>
            <a:ahLst/>
            <a:cxnLst/>
            <a:rect l="l" t="t" r="r" b="b"/>
            <a:pathLst>
              <a:path w="970279" h="353060">
                <a:moveTo>
                  <a:pt x="15439" y="0"/>
                </a:moveTo>
                <a:lnTo>
                  <a:pt x="970209" y="304584"/>
                </a:lnTo>
                <a:lnTo>
                  <a:pt x="954769" y="352981"/>
                </a:lnTo>
                <a:lnTo>
                  <a:pt x="0" y="48396"/>
                </a:lnTo>
                <a:lnTo>
                  <a:pt x="15439" y="0"/>
                </a:lnTo>
                <a:close/>
              </a:path>
            </a:pathLst>
          </a:custGeom>
          <a:solidFill>
            <a:srgbClr val="000000">
              <a:alpha val="3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75761" y="2807792"/>
            <a:ext cx="173209" cy="18296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14813" y="2826845"/>
            <a:ext cx="95250" cy="1751964"/>
          </a:xfrm>
          <a:custGeom>
            <a:avLst/>
            <a:gdLst/>
            <a:ahLst/>
            <a:cxnLst/>
            <a:rect l="l" t="t" r="r" b="b"/>
            <a:pathLst>
              <a:path w="95250" h="1751964">
                <a:moveTo>
                  <a:pt x="0" y="1750274"/>
                </a:moveTo>
                <a:lnTo>
                  <a:pt x="44320" y="0"/>
                </a:lnTo>
                <a:lnTo>
                  <a:pt x="95104" y="1285"/>
                </a:lnTo>
                <a:lnTo>
                  <a:pt x="50783" y="1751560"/>
                </a:lnTo>
                <a:lnTo>
                  <a:pt x="0" y="1750274"/>
                </a:lnTo>
                <a:close/>
              </a:path>
            </a:pathLst>
          </a:custGeom>
          <a:solidFill>
            <a:srgbClr val="000000">
              <a:alpha val="3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33400" y="342900"/>
            <a:ext cx="280098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5420" algn="l"/>
              </a:tabLst>
            </a:pPr>
            <a:r>
              <a:rPr dirty="0" sz="4200"/>
              <a:t>Block	world</a:t>
            </a:r>
            <a:endParaRPr sz="4200"/>
          </a:p>
        </p:txBody>
      </p:sp>
      <p:sp>
        <p:nvSpPr>
          <p:cNvPr id="15" name="object 15"/>
          <p:cNvSpPr txBox="1"/>
          <p:nvPr/>
        </p:nvSpPr>
        <p:spPr>
          <a:xfrm>
            <a:off x="647700" y="1168400"/>
            <a:ext cx="22269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venir-Book"/>
                <a:cs typeface="Avenir-Book"/>
              </a:rPr>
              <a:t>Larry Roberts,</a:t>
            </a:r>
            <a:r>
              <a:rPr dirty="0" sz="2000" spc="-100">
                <a:latin typeface="Avenir-Book"/>
                <a:cs typeface="Avenir-Book"/>
              </a:rPr>
              <a:t> </a:t>
            </a:r>
            <a:r>
              <a:rPr dirty="0" sz="2000">
                <a:latin typeface="Avenir-Book"/>
                <a:cs typeface="Avenir-Book"/>
              </a:rPr>
              <a:t>1963</a:t>
            </a:r>
            <a:endParaRPr sz="2000">
              <a:latin typeface="Avenir-Book"/>
              <a:cs typeface="Avenir-Boo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1800" y="2667731"/>
            <a:ext cx="2463800" cy="22344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11200" y="4953000"/>
            <a:ext cx="17037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venir-Book"/>
                <a:cs typeface="Avenir-Book"/>
              </a:rPr>
              <a:t>(a) Original</a:t>
            </a:r>
            <a:r>
              <a:rPr dirty="0" sz="1600" spc="-95">
                <a:latin typeface="Avenir-Book"/>
                <a:cs typeface="Avenir-Book"/>
              </a:rPr>
              <a:t> </a:t>
            </a:r>
            <a:r>
              <a:rPr dirty="0" sz="1600" spc="-5">
                <a:latin typeface="Avenir-Book"/>
                <a:cs typeface="Avenir-Book"/>
              </a:rPr>
              <a:t>picture</a:t>
            </a:r>
            <a:endParaRPr sz="1600">
              <a:latin typeface="Avenir-Book"/>
              <a:cs typeface="Avenir-Boo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92500" y="4902200"/>
            <a:ext cx="22415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venir-Book"/>
                <a:cs typeface="Avenir-Book"/>
              </a:rPr>
              <a:t>(b) </a:t>
            </a:r>
            <a:r>
              <a:rPr dirty="0" sz="1600" spc="-5">
                <a:latin typeface="Avenir-Book"/>
                <a:cs typeface="Avenir-Book"/>
              </a:rPr>
              <a:t>Differentiated</a:t>
            </a:r>
            <a:r>
              <a:rPr dirty="0" sz="1600" spc="-85">
                <a:latin typeface="Avenir-Book"/>
                <a:cs typeface="Avenir-Book"/>
              </a:rPr>
              <a:t> </a:t>
            </a:r>
            <a:r>
              <a:rPr dirty="0" sz="1600" spc="-5">
                <a:latin typeface="Avenir-Book"/>
                <a:cs typeface="Avenir-Book"/>
              </a:rPr>
              <a:t>picture</a:t>
            </a:r>
            <a:endParaRPr sz="1600">
              <a:latin typeface="Avenir-Book"/>
              <a:cs typeface="Avenir-Boo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48400" y="4876800"/>
            <a:ext cx="24117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venir-Book"/>
                <a:cs typeface="Avenir-Book"/>
              </a:rPr>
              <a:t>(c) </a:t>
            </a:r>
            <a:r>
              <a:rPr dirty="0" sz="1600" spc="-5">
                <a:latin typeface="Avenir-Book"/>
                <a:cs typeface="Avenir-Book"/>
              </a:rPr>
              <a:t>Feature </a:t>
            </a:r>
            <a:r>
              <a:rPr dirty="0" sz="1600">
                <a:latin typeface="Avenir-Book"/>
                <a:cs typeface="Avenir-Book"/>
              </a:rPr>
              <a:t>points</a:t>
            </a:r>
            <a:r>
              <a:rPr dirty="0" sz="1600" spc="-90">
                <a:latin typeface="Avenir-Book"/>
                <a:cs typeface="Avenir-Book"/>
              </a:rPr>
              <a:t> </a:t>
            </a:r>
            <a:r>
              <a:rPr dirty="0" sz="1600">
                <a:latin typeface="Avenir-Book"/>
                <a:cs typeface="Avenir-Book"/>
              </a:rPr>
              <a:t>selected</a:t>
            </a:r>
            <a:endParaRPr sz="1600">
              <a:latin typeface="Avenir-Book"/>
              <a:cs typeface="Avenir-Book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16265" y="2882929"/>
            <a:ext cx="346066" cy="3460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659128" y="2902792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63120" y="0"/>
                </a:moveTo>
                <a:lnTo>
                  <a:pt x="0" y="63120"/>
                </a:lnTo>
                <a:lnTo>
                  <a:pt x="67050" y="130171"/>
                </a:lnTo>
                <a:lnTo>
                  <a:pt x="0" y="197222"/>
                </a:lnTo>
                <a:lnTo>
                  <a:pt x="63120" y="260342"/>
                </a:lnTo>
                <a:lnTo>
                  <a:pt x="130171" y="193291"/>
                </a:lnTo>
                <a:lnTo>
                  <a:pt x="256411" y="193291"/>
                </a:lnTo>
                <a:lnTo>
                  <a:pt x="193291" y="130171"/>
                </a:lnTo>
                <a:lnTo>
                  <a:pt x="256411" y="67050"/>
                </a:lnTo>
                <a:lnTo>
                  <a:pt x="130171" y="67050"/>
                </a:lnTo>
                <a:lnTo>
                  <a:pt x="63120" y="0"/>
                </a:lnTo>
                <a:close/>
              </a:path>
              <a:path w="260350" h="260350">
                <a:moveTo>
                  <a:pt x="256411" y="193291"/>
                </a:moveTo>
                <a:lnTo>
                  <a:pt x="130171" y="193291"/>
                </a:lnTo>
                <a:lnTo>
                  <a:pt x="197222" y="260342"/>
                </a:lnTo>
                <a:lnTo>
                  <a:pt x="260342" y="197222"/>
                </a:lnTo>
                <a:lnTo>
                  <a:pt x="256411" y="193291"/>
                </a:lnTo>
                <a:close/>
              </a:path>
              <a:path w="260350" h="260350">
                <a:moveTo>
                  <a:pt x="197222" y="0"/>
                </a:moveTo>
                <a:lnTo>
                  <a:pt x="130171" y="67050"/>
                </a:lnTo>
                <a:lnTo>
                  <a:pt x="256411" y="67050"/>
                </a:lnTo>
                <a:lnTo>
                  <a:pt x="260342" y="63120"/>
                </a:lnTo>
                <a:lnTo>
                  <a:pt x="19722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659128" y="2902792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0" y="63120"/>
                </a:moveTo>
                <a:lnTo>
                  <a:pt x="63120" y="0"/>
                </a:lnTo>
                <a:lnTo>
                  <a:pt x="130171" y="67050"/>
                </a:lnTo>
                <a:lnTo>
                  <a:pt x="197221" y="0"/>
                </a:lnTo>
                <a:lnTo>
                  <a:pt x="260341" y="63120"/>
                </a:lnTo>
                <a:lnTo>
                  <a:pt x="193290" y="130171"/>
                </a:lnTo>
                <a:lnTo>
                  <a:pt x="260341" y="197221"/>
                </a:lnTo>
                <a:lnTo>
                  <a:pt x="197221" y="260341"/>
                </a:lnTo>
                <a:lnTo>
                  <a:pt x="130171" y="193290"/>
                </a:lnTo>
                <a:lnTo>
                  <a:pt x="63120" y="260341"/>
                </a:lnTo>
                <a:lnTo>
                  <a:pt x="0" y="197221"/>
                </a:lnTo>
                <a:lnTo>
                  <a:pt x="67050" y="130171"/>
                </a:lnTo>
                <a:lnTo>
                  <a:pt x="0" y="63120"/>
                </a:lnTo>
                <a:close/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768665" y="3126584"/>
            <a:ext cx="346066" cy="3460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11528" y="3146446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63120" y="0"/>
                </a:moveTo>
                <a:lnTo>
                  <a:pt x="0" y="63118"/>
                </a:lnTo>
                <a:lnTo>
                  <a:pt x="67050" y="130169"/>
                </a:lnTo>
                <a:lnTo>
                  <a:pt x="0" y="197222"/>
                </a:lnTo>
                <a:lnTo>
                  <a:pt x="63120" y="260341"/>
                </a:lnTo>
                <a:lnTo>
                  <a:pt x="130171" y="193290"/>
                </a:lnTo>
                <a:lnTo>
                  <a:pt x="256410" y="193290"/>
                </a:lnTo>
                <a:lnTo>
                  <a:pt x="193291" y="130169"/>
                </a:lnTo>
                <a:lnTo>
                  <a:pt x="256410" y="67050"/>
                </a:lnTo>
                <a:lnTo>
                  <a:pt x="130171" y="67050"/>
                </a:lnTo>
                <a:lnTo>
                  <a:pt x="63120" y="0"/>
                </a:lnTo>
                <a:close/>
              </a:path>
              <a:path w="260350" h="260350">
                <a:moveTo>
                  <a:pt x="256410" y="193290"/>
                </a:moveTo>
                <a:lnTo>
                  <a:pt x="130171" y="193290"/>
                </a:lnTo>
                <a:lnTo>
                  <a:pt x="197222" y="260341"/>
                </a:lnTo>
                <a:lnTo>
                  <a:pt x="260342" y="197222"/>
                </a:lnTo>
                <a:lnTo>
                  <a:pt x="256410" y="193290"/>
                </a:lnTo>
                <a:close/>
              </a:path>
              <a:path w="260350" h="260350">
                <a:moveTo>
                  <a:pt x="197222" y="0"/>
                </a:moveTo>
                <a:lnTo>
                  <a:pt x="130171" y="67050"/>
                </a:lnTo>
                <a:lnTo>
                  <a:pt x="256410" y="67050"/>
                </a:lnTo>
                <a:lnTo>
                  <a:pt x="260342" y="63118"/>
                </a:lnTo>
                <a:lnTo>
                  <a:pt x="19722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11528" y="3146446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0" y="63120"/>
                </a:moveTo>
                <a:lnTo>
                  <a:pt x="63120" y="0"/>
                </a:lnTo>
                <a:lnTo>
                  <a:pt x="130171" y="67050"/>
                </a:lnTo>
                <a:lnTo>
                  <a:pt x="197221" y="0"/>
                </a:lnTo>
                <a:lnTo>
                  <a:pt x="260341" y="63120"/>
                </a:lnTo>
                <a:lnTo>
                  <a:pt x="193290" y="130171"/>
                </a:lnTo>
                <a:lnTo>
                  <a:pt x="260341" y="197221"/>
                </a:lnTo>
                <a:lnTo>
                  <a:pt x="197221" y="260341"/>
                </a:lnTo>
                <a:lnTo>
                  <a:pt x="130171" y="193290"/>
                </a:lnTo>
                <a:lnTo>
                  <a:pt x="63120" y="260341"/>
                </a:lnTo>
                <a:lnTo>
                  <a:pt x="0" y="197221"/>
                </a:lnTo>
                <a:lnTo>
                  <a:pt x="67050" y="130171"/>
                </a:lnTo>
                <a:lnTo>
                  <a:pt x="0" y="63120"/>
                </a:lnTo>
                <a:close/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541534" y="3460620"/>
            <a:ext cx="346066" cy="34606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584397" y="3480483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63120" y="0"/>
                </a:moveTo>
                <a:lnTo>
                  <a:pt x="0" y="63118"/>
                </a:lnTo>
                <a:lnTo>
                  <a:pt x="67050" y="130171"/>
                </a:lnTo>
                <a:lnTo>
                  <a:pt x="0" y="197222"/>
                </a:lnTo>
                <a:lnTo>
                  <a:pt x="63120" y="260341"/>
                </a:lnTo>
                <a:lnTo>
                  <a:pt x="130171" y="193290"/>
                </a:lnTo>
                <a:lnTo>
                  <a:pt x="256410" y="193290"/>
                </a:lnTo>
                <a:lnTo>
                  <a:pt x="193291" y="130171"/>
                </a:lnTo>
                <a:lnTo>
                  <a:pt x="256410" y="67050"/>
                </a:lnTo>
                <a:lnTo>
                  <a:pt x="130171" y="67050"/>
                </a:lnTo>
                <a:lnTo>
                  <a:pt x="63120" y="0"/>
                </a:lnTo>
                <a:close/>
              </a:path>
              <a:path w="260350" h="260350">
                <a:moveTo>
                  <a:pt x="256410" y="193290"/>
                </a:moveTo>
                <a:lnTo>
                  <a:pt x="130171" y="193290"/>
                </a:lnTo>
                <a:lnTo>
                  <a:pt x="197222" y="260341"/>
                </a:lnTo>
                <a:lnTo>
                  <a:pt x="260342" y="197222"/>
                </a:lnTo>
                <a:lnTo>
                  <a:pt x="256410" y="193290"/>
                </a:lnTo>
                <a:close/>
              </a:path>
              <a:path w="260350" h="260350">
                <a:moveTo>
                  <a:pt x="197222" y="0"/>
                </a:moveTo>
                <a:lnTo>
                  <a:pt x="130171" y="67050"/>
                </a:lnTo>
                <a:lnTo>
                  <a:pt x="256410" y="67050"/>
                </a:lnTo>
                <a:lnTo>
                  <a:pt x="260342" y="63118"/>
                </a:lnTo>
                <a:lnTo>
                  <a:pt x="19722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584397" y="3480483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0" y="63120"/>
                </a:moveTo>
                <a:lnTo>
                  <a:pt x="63120" y="0"/>
                </a:lnTo>
                <a:lnTo>
                  <a:pt x="130171" y="67050"/>
                </a:lnTo>
                <a:lnTo>
                  <a:pt x="197221" y="0"/>
                </a:lnTo>
                <a:lnTo>
                  <a:pt x="260341" y="63120"/>
                </a:lnTo>
                <a:lnTo>
                  <a:pt x="193290" y="130171"/>
                </a:lnTo>
                <a:lnTo>
                  <a:pt x="260341" y="197221"/>
                </a:lnTo>
                <a:lnTo>
                  <a:pt x="197221" y="260341"/>
                </a:lnTo>
                <a:lnTo>
                  <a:pt x="130171" y="193290"/>
                </a:lnTo>
                <a:lnTo>
                  <a:pt x="63120" y="260341"/>
                </a:lnTo>
                <a:lnTo>
                  <a:pt x="0" y="197221"/>
                </a:lnTo>
                <a:lnTo>
                  <a:pt x="67050" y="130171"/>
                </a:lnTo>
                <a:lnTo>
                  <a:pt x="0" y="63120"/>
                </a:lnTo>
                <a:close/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541534" y="3801713"/>
            <a:ext cx="346066" cy="3460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584397" y="3821576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63120" y="0"/>
                </a:moveTo>
                <a:lnTo>
                  <a:pt x="0" y="63120"/>
                </a:lnTo>
                <a:lnTo>
                  <a:pt x="67050" y="130171"/>
                </a:lnTo>
                <a:lnTo>
                  <a:pt x="0" y="197222"/>
                </a:lnTo>
                <a:lnTo>
                  <a:pt x="63120" y="260342"/>
                </a:lnTo>
                <a:lnTo>
                  <a:pt x="130171" y="193291"/>
                </a:lnTo>
                <a:lnTo>
                  <a:pt x="256411" y="193291"/>
                </a:lnTo>
                <a:lnTo>
                  <a:pt x="193291" y="130171"/>
                </a:lnTo>
                <a:lnTo>
                  <a:pt x="256411" y="67050"/>
                </a:lnTo>
                <a:lnTo>
                  <a:pt x="130171" y="67050"/>
                </a:lnTo>
                <a:lnTo>
                  <a:pt x="63120" y="0"/>
                </a:lnTo>
                <a:close/>
              </a:path>
              <a:path w="260350" h="260350">
                <a:moveTo>
                  <a:pt x="256411" y="193291"/>
                </a:moveTo>
                <a:lnTo>
                  <a:pt x="130171" y="193291"/>
                </a:lnTo>
                <a:lnTo>
                  <a:pt x="197222" y="260342"/>
                </a:lnTo>
                <a:lnTo>
                  <a:pt x="260342" y="197222"/>
                </a:lnTo>
                <a:lnTo>
                  <a:pt x="256411" y="193291"/>
                </a:lnTo>
                <a:close/>
              </a:path>
              <a:path w="260350" h="260350">
                <a:moveTo>
                  <a:pt x="197222" y="0"/>
                </a:moveTo>
                <a:lnTo>
                  <a:pt x="130171" y="67050"/>
                </a:lnTo>
                <a:lnTo>
                  <a:pt x="256411" y="67050"/>
                </a:lnTo>
                <a:lnTo>
                  <a:pt x="260342" y="63120"/>
                </a:lnTo>
                <a:lnTo>
                  <a:pt x="19722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584397" y="3821576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0" y="63120"/>
                </a:moveTo>
                <a:lnTo>
                  <a:pt x="63120" y="0"/>
                </a:lnTo>
                <a:lnTo>
                  <a:pt x="130171" y="67050"/>
                </a:lnTo>
                <a:lnTo>
                  <a:pt x="197221" y="0"/>
                </a:lnTo>
                <a:lnTo>
                  <a:pt x="260341" y="63120"/>
                </a:lnTo>
                <a:lnTo>
                  <a:pt x="193290" y="130171"/>
                </a:lnTo>
                <a:lnTo>
                  <a:pt x="260341" y="197221"/>
                </a:lnTo>
                <a:lnTo>
                  <a:pt x="197221" y="260341"/>
                </a:lnTo>
                <a:lnTo>
                  <a:pt x="130171" y="193290"/>
                </a:lnTo>
                <a:lnTo>
                  <a:pt x="63120" y="260341"/>
                </a:lnTo>
                <a:lnTo>
                  <a:pt x="0" y="197221"/>
                </a:lnTo>
                <a:lnTo>
                  <a:pt x="67050" y="130171"/>
                </a:lnTo>
                <a:lnTo>
                  <a:pt x="0" y="63120"/>
                </a:lnTo>
                <a:close/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356378" y="4658986"/>
            <a:ext cx="346066" cy="3460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399240" y="4678848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63120" y="0"/>
                </a:moveTo>
                <a:lnTo>
                  <a:pt x="0" y="63120"/>
                </a:lnTo>
                <a:lnTo>
                  <a:pt x="67050" y="130171"/>
                </a:lnTo>
                <a:lnTo>
                  <a:pt x="0" y="197222"/>
                </a:lnTo>
                <a:lnTo>
                  <a:pt x="63120" y="260342"/>
                </a:lnTo>
                <a:lnTo>
                  <a:pt x="130171" y="193291"/>
                </a:lnTo>
                <a:lnTo>
                  <a:pt x="256411" y="193291"/>
                </a:lnTo>
                <a:lnTo>
                  <a:pt x="193291" y="130171"/>
                </a:lnTo>
                <a:lnTo>
                  <a:pt x="256411" y="67050"/>
                </a:lnTo>
                <a:lnTo>
                  <a:pt x="130171" y="67050"/>
                </a:lnTo>
                <a:lnTo>
                  <a:pt x="63120" y="0"/>
                </a:lnTo>
                <a:close/>
              </a:path>
              <a:path w="260350" h="260350">
                <a:moveTo>
                  <a:pt x="256411" y="193291"/>
                </a:moveTo>
                <a:lnTo>
                  <a:pt x="130171" y="193291"/>
                </a:lnTo>
                <a:lnTo>
                  <a:pt x="197222" y="260342"/>
                </a:lnTo>
                <a:lnTo>
                  <a:pt x="260342" y="197222"/>
                </a:lnTo>
                <a:lnTo>
                  <a:pt x="256411" y="193291"/>
                </a:lnTo>
                <a:close/>
              </a:path>
              <a:path w="260350" h="260350">
                <a:moveTo>
                  <a:pt x="197222" y="0"/>
                </a:moveTo>
                <a:lnTo>
                  <a:pt x="130171" y="67050"/>
                </a:lnTo>
                <a:lnTo>
                  <a:pt x="256411" y="67050"/>
                </a:lnTo>
                <a:lnTo>
                  <a:pt x="260342" y="63120"/>
                </a:lnTo>
                <a:lnTo>
                  <a:pt x="19722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399240" y="4678848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0" y="63120"/>
                </a:moveTo>
                <a:lnTo>
                  <a:pt x="63120" y="0"/>
                </a:lnTo>
                <a:lnTo>
                  <a:pt x="130171" y="67050"/>
                </a:lnTo>
                <a:lnTo>
                  <a:pt x="197221" y="0"/>
                </a:lnTo>
                <a:lnTo>
                  <a:pt x="260341" y="63120"/>
                </a:lnTo>
                <a:lnTo>
                  <a:pt x="193290" y="130171"/>
                </a:lnTo>
                <a:lnTo>
                  <a:pt x="260341" y="197221"/>
                </a:lnTo>
                <a:lnTo>
                  <a:pt x="197221" y="260341"/>
                </a:lnTo>
                <a:lnTo>
                  <a:pt x="130171" y="193290"/>
                </a:lnTo>
                <a:lnTo>
                  <a:pt x="63120" y="260341"/>
                </a:lnTo>
                <a:lnTo>
                  <a:pt x="0" y="197221"/>
                </a:lnTo>
                <a:lnTo>
                  <a:pt x="67050" y="130171"/>
                </a:lnTo>
                <a:lnTo>
                  <a:pt x="0" y="63120"/>
                </a:lnTo>
                <a:close/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505716" y="4324510"/>
            <a:ext cx="346066" cy="34606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548578" y="4344372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63120" y="0"/>
                </a:moveTo>
                <a:lnTo>
                  <a:pt x="0" y="63120"/>
                </a:lnTo>
                <a:lnTo>
                  <a:pt x="67050" y="130171"/>
                </a:lnTo>
                <a:lnTo>
                  <a:pt x="0" y="197222"/>
                </a:lnTo>
                <a:lnTo>
                  <a:pt x="63120" y="260342"/>
                </a:lnTo>
                <a:lnTo>
                  <a:pt x="130171" y="193291"/>
                </a:lnTo>
                <a:lnTo>
                  <a:pt x="256411" y="193291"/>
                </a:lnTo>
                <a:lnTo>
                  <a:pt x="193291" y="130171"/>
                </a:lnTo>
                <a:lnTo>
                  <a:pt x="256411" y="67050"/>
                </a:lnTo>
                <a:lnTo>
                  <a:pt x="130171" y="67050"/>
                </a:lnTo>
                <a:lnTo>
                  <a:pt x="63120" y="0"/>
                </a:lnTo>
                <a:close/>
              </a:path>
              <a:path w="260350" h="260350">
                <a:moveTo>
                  <a:pt x="256411" y="193291"/>
                </a:moveTo>
                <a:lnTo>
                  <a:pt x="130171" y="193291"/>
                </a:lnTo>
                <a:lnTo>
                  <a:pt x="197222" y="260342"/>
                </a:lnTo>
                <a:lnTo>
                  <a:pt x="260342" y="197222"/>
                </a:lnTo>
                <a:lnTo>
                  <a:pt x="256411" y="193291"/>
                </a:lnTo>
                <a:close/>
              </a:path>
              <a:path w="260350" h="260350">
                <a:moveTo>
                  <a:pt x="197222" y="0"/>
                </a:moveTo>
                <a:lnTo>
                  <a:pt x="130171" y="67050"/>
                </a:lnTo>
                <a:lnTo>
                  <a:pt x="256411" y="67050"/>
                </a:lnTo>
                <a:lnTo>
                  <a:pt x="260342" y="63120"/>
                </a:lnTo>
                <a:lnTo>
                  <a:pt x="19722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548578" y="4344372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0" y="63120"/>
                </a:moveTo>
                <a:lnTo>
                  <a:pt x="63120" y="0"/>
                </a:lnTo>
                <a:lnTo>
                  <a:pt x="130171" y="67050"/>
                </a:lnTo>
                <a:lnTo>
                  <a:pt x="197221" y="0"/>
                </a:lnTo>
                <a:lnTo>
                  <a:pt x="260341" y="63120"/>
                </a:lnTo>
                <a:lnTo>
                  <a:pt x="193290" y="130171"/>
                </a:lnTo>
                <a:lnTo>
                  <a:pt x="260341" y="197221"/>
                </a:lnTo>
                <a:lnTo>
                  <a:pt x="197221" y="260341"/>
                </a:lnTo>
                <a:lnTo>
                  <a:pt x="130171" y="193290"/>
                </a:lnTo>
                <a:lnTo>
                  <a:pt x="63120" y="260341"/>
                </a:lnTo>
                <a:lnTo>
                  <a:pt x="0" y="197221"/>
                </a:lnTo>
                <a:lnTo>
                  <a:pt x="67050" y="130171"/>
                </a:lnTo>
                <a:lnTo>
                  <a:pt x="0" y="63120"/>
                </a:lnTo>
                <a:close/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541534" y="2713087"/>
            <a:ext cx="346066" cy="34606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584397" y="2732949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63120" y="0"/>
                </a:moveTo>
                <a:lnTo>
                  <a:pt x="0" y="63120"/>
                </a:lnTo>
                <a:lnTo>
                  <a:pt x="67050" y="130171"/>
                </a:lnTo>
                <a:lnTo>
                  <a:pt x="0" y="197222"/>
                </a:lnTo>
                <a:lnTo>
                  <a:pt x="63120" y="260342"/>
                </a:lnTo>
                <a:lnTo>
                  <a:pt x="130171" y="193291"/>
                </a:lnTo>
                <a:lnTo>
                  <a:pt x="256411" y="193291"/>
                </a:lnTo>
                <a:lnTo>
                  <a:pt x="193291" y="130171"/>
                </a:lnTo>
                <a:lnTo>
                  <a:pt x="256411" y="67050"/>
                </a:lnTo>
                <a:lnTo>
                  <a:pt x="130171" y="67050"/>
                </a:lnTo>
                <a:lnTo>
                  <a:pt x="63120" y="0"/>
                </a:lnTo>
                <a:close/>
              </a:path>
              <a:path w="260350" h="260350">
                <a:moveTo>
                  <a:pt x="256411" y="193291"/>
                </a:moveTo>
                <a:lnTo>
                  <a:pt x="130171" y="193291"/>
                </a:lnTo>
                <a:lnTo>
                  <a:pt x="197222" y="260342"/>
                </a:lnTo>
                <a:lnTo>
                  <a:pt x="260342" y="197222"/>
                </a:lnTo>
                <a:lnTo>
                  <a:pt x="256411" y="193291"/>
                </a:lnTo>
                <a:close/>
              </a:path>
              <a:path w="260350" h="260350">
                <a:moveTo>
                  <a:pt x="197222" y="0"/>
                </a:moveTo>
                <a:lnTo>
                  <a:pt x="130171" y="67050"/>
                </a:lnTo>
                <a:lnTo>
                  <a:pt x="256411" y="67050"/>
                </a:lnTo>
                <a:lnTo>
                  <a:pt x="260342" y="63120"/>
                </a:lnTo>
                <a:lnTo>
                  <a:pt x="19722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584397" y="2732949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0" y="63120"/>
                </a:moveTo>
                <a:lnTo>
                  <a:pt x="63120" y="0"/>
                </a:lnTo>
                <a:lnTo>
                  <a:pt x="130171" y="67050"/>
                </a:lnTo>
                <a:lnTo>
                  <a:pt x="197221" y="0"/>
                </a:lnTo>
                <a:lnTo>
                  <a:pt x="260341" y="63120"/>
                </a:lnTo>
                <a:lnTo>
                  <a:pt x="193290" y="130171"/>
                </a:lnTo>
                <a:lnTo>
                  <a:pt x="260341" y="197221"/>
                </a:lnTo>
                <a:lnTo>
                  <a:pt x="197221" y="260341"/>
                </a:lnTo>
                <a:lnTo>
                  <a:pt x="130171" y="193290"/>
                </a:lnTo>
                <a:lnTo>
                  <a:pt x="63120" y="260341"/>
                </a:lnTo>
                <a:lnTo>
                  <a:pt x="0" y="197221"/>
                </a:lnTo>
                <a:lnTo>
                  <a:pt x="67050" y="130171"/>
                </a:lnTo>
                <a:lnTo>
                  <a:pt x="0" y="63120"/>
                </a:lnTo>
                <a:close/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608334" y="2542274"/>
            <a:ext cx="346066" cy="34606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651197" y="2562137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63120" y="0"/>
                </a:moveTo>
                <a:lnTo>
                  <a:pt x="0" y="63120"/>
                </a:lnTo>
                <a:lnTo>
                  <a:pt x="67050" y="130171"/>
                </a:lnTo>
                <a:lnTo>
                  <a:pt x="0" y="197222"/>
                </a:lnTo>
                <a:lnTo>
                  <a:pt x="63120" y="260342"/>
                </a:lnTo>
                <a:lnTo>
                  <a:pt x="130171" y="193291"/>
                </a:lnTo>
                <a:lnTo>
                  <a:pt x="256411" y="193291"/>
                </a:lnTo>
                <a:lnTo>
                  <a:pt x="193291" y="130171"/>
                </a:lnTo>
                <a:lnTo>
                  <a:pt x="256410" y="67052"/>
                </a:lnTo>
                <a:lnTo>
                  <a:pt x="130171" y="67052"/>
                </a:lnTo>
                <a:lnTo>
                  <a:pt x="63120" y="0"/>
                </a:lnTo>
                <a:close/>
              </a:path>
              <a:path w="260350" h="260350">
                <a:moveTo>
                  <a:pt x="256411" y="193291"/>
                </a:moveTo>
                <a:lnTo>
                  <a:pt x="130171" y="193291"/>
                </a:lnTo>
                <a:lnTo>
                  <a:pt x="197222" y="260342"/>
                </a:lnTo>
                <a:lnTo>
                  <a:pt x="260342" y="197222"/>
                </a:lnTo>
                <a:lnTo>
                  <a:pt x="256411" y="193291"/>
                </a:lnTo>
                <a:close/>
              </a:path>
              <a:path w="260350" h="260350">
                <a:moveTo>
                  <a:pt x="197222" y="0"/>
                </a:moveTo>
                <a:lnTo>
                  <a:pt x="130171" y="67052"/>
                </a:lnTo>
                <a:lnTo>
                  <a:pt x="256410" y="67052"/>
                </a:lnTo>
                <a:lnTo>
                  <a:pt x="260342" y="63120"/>
                </a:lnTo>
                <a:lnTo>
                  <a:pt x="19722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651197" y="2562137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0" y="63120"/>
                </a:moveTo>
                <a:lnTo>
                  <a:pt x="63120" y="0"/>
                </a:lnTo>
                <a:lnTo>
                  <a:pt x="130171" y="67050"/>
                </a:lnTo>
                <a:lnTo>
                  <a:pt x="197221" y="0"/>
                </a:lnTo>
                <a:lnTo>
                  <a:pt x="260341" y="63120"/>
                </a:lnTo>
                <a:lnTo>
                  <a:pt x="193290" y="130171"/>
                </a:lnTo>
                <a:lnTo>
                  <a:pt x="260341" y="197221"/>
                </a:lnTo>
                <a:lnTo>
                  <a:pt x="197221" y="260341"/>
                </a:lnTo>
                <a:lnTo>
                  <a:pt x="130171" y="193290"/>
                </a:lnTo>
                <a:lnTo>
                  <a:pt x="63120" y="260341"/>
                </a:lnTo>
                <a:lnTo>
                  <a:pt x="0" y="197221"/>
                </a:lnTo>
                <a:lnTo>
                  <a:pt x="67050" y="130171"/>
                </a:lnTo>
                <a:lnTo>
                  <a:pt x="0" y="63120"/>
                </a:lnTo>
                <a:close/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458997" y="4494824"/>
            <a:ext cx="346066" cy="34606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501860" y="4514687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63120" y="0"/>
                </a:moveTo>
                <a:lnTo>
                  <a:pt x="0" y="63120"/>
                </a:lnTo>
                <a:lnTo>
                  <a:pt x="67050" y="130171"/>
                </a:lnTo>
                <a:lnTo>
                  <a:pt x="0" y="197222"/>
                </a:lnTo>
                <a:lnTo>
                  <a:pt x="63120" y="260341"/>
                </a:lnTo>
                <a:lnTo>
                  <a:pt x="130171" y="193290"/>
                </a:lnTo>
                <a:lnTo>
                  <a:pt x="256410" y="193290"/>
                </a:lnTo>
                <a:lnTo>
                  <a:pt x="193291" y="130171"/>
                </a:lnTo>
                <a:lnTo>
                  <a:pt x="256411" y="67050"/>
                </a:lnTo>
                <a:lnTo>
                  <a:pt x="130171" y="67050"/>
                </a:lnTo>
                <a:lnTo>
                  <a:pt x="63120" y="0"/>
                </a:lnTo>
                <a:close/>
              </a:path>
              <a:path w="260350" h="260350">
                <a:moveTo>
                  <a:pt x="256410" y="193290"/>
                </a:moveTo>
                <a:lnTo>
                  <a:pt x="130171" y="193290"/>
                </a:lnTo>
                <a:lnTo>
                  <a:pt x="197222" y="260341"/>
                </a:lnTo>
                <a:lnTo>
                  <a:pt x="260342" y="197222"/>
                </a:lnTo>
                <a:lnTo>
                  <a:pt x="256410" y="193290"/>
                </a:lnTo>
                <a:close/>
              </a:path>
              <a:path w="260350" h="260350">
                <a:moveTo>
                  <a:pt x="197222" y="0"/>
                </a:moveTo>
                <a:lnTo>
                  <a:pt x="130171" y="67050"/>
                </a:lnTo>
                <a:lnTo>
                  <a:pt x="256411" y="67050"/>
                </a:lnTo>
                <a:lnTo>
                  <a:pt x="260342" y="63120"/>
                </a:lnTo>
                <a:lnTo>
                  <a:pt x="19722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501860" y="4514687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0" y="63120"/>
                </a:moveTo>
                <a:lnTo>
                  <a:pt x="63120" y="0"/>
                </a:lnTo>
                <a:lnTo>
                  <a:pt x="130171" y="67050"/>
                </a:lnTo>
                <a:lnTo>
                  <a:pt x="197221" y="0"/>
                </a:lnTo>
                <a:lnTo>
                  <a:pt x="260341" y="63120"/>
                </a:lnTo>
                <a:lnTo>
                  <a:pt x="193290" y="130171"/>
                </a:lnTo>
                <a:lnTo>
                  <a:pt x="260341" y="197221"/>
                </a:lnTo>
                <a:lnTo>
                  <a:pt x="197221" y="260341"/>
                </a:lnTo>
                <a:lnTo>
                  <a:pt x="130171" y="193290"/>
                </a:lnTo>
                <a:lnTo>
                  <a:pt x="63120" y="260341"/>
                </a:lnTo>
                <a:lnTo>
                  <a:pt x="0" y="197221"/>
                </a:lnTo>
                <a:lnTo>
                  <a:pt x="67050" y="130171"/>
                </a:lnTo>
                <a:lnTo>
                  <a:pt x="0" y="63120"/>
                </a:lnTo>
                <a:close/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321877" y="2587329"/>
            <a:ext cx="346066" cy="34606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364740" y="2607191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63120" y="0"/>
                </a:moveTo>
                <a:lnTo>
                  <a:pt x="0" y="63120"/>
                </a:lnTo>
                <a:lnTo>
                  <a:pt x="67050" y="130171"/>
                </a:lnTo>
                <a:lnTo>
                  <a:pt x="0" y="197222"/>
                </a:lnTo>
                <a:lnTo>
                  <a:pt x="63120" y="260342"/>
                </a:lnTo>
                <a:lnTo>
                  <a:pt x="130171" y="193291"/>
                </a:lnTo>
                <a:lnTo>
                  <a:pt x="256411" y="193291"/>
                </a:lnTo>
                <a:lnTo>
                  <a:pt x="193291" y="130171"/>
                </a:lnTo>
                <a:lnTo>
                  <a:pt x="256411" y="67050"/>
                </a:lnTo>
                <a:lnTo>
                  <a:pt x="130171" y="67050"/>
                </a:lnTo>
                <a:lnTo>
                  <a:pt x="63120" y="0"/>
                </a:lnTo>
                <a:close/>
              </a:path>
              <a:path w="260350" h="260350">
                <a:moveTo>
                  <a:pt x="256411" y="193291"/>
                </a:moveTo>
                <a:lnTo>
                  <a:pt x="130171" y="193291"/>
                </a:lnTo>
                <a:lnTo>
                  <a:pt x="197222" y="260342"/>
                </a:lnTo>
                <a:lnTo>
                  <a:pt x="260342" y="197222"/>
                </a:lnTo>
                <a:lnTo>
                  <a:pt x="256411" y="193291"/>
                </a:lnTo>
                <a:close/>
              </a:path>
              <a:path w="260350" h="260350">
                <a:moveTo>
                  <a:pt x="197222" y="0"/>
                </a:moveTo>
                <a:lnTo>
                  <a:pt x="130171" y="67050"/>
                </a:lnTo>
                <a:lnTo>
                  <a:pt x="256411" y="67050"/>
                </a:lnTo>
                <a:lnTo>
                  <a:pt x="260342" y="63120"/>
                </a:lnTo>
                <a:lnTo>
                  <a:pt x="19722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364740" y="2607191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0" y="63120"/>
                </a:moveTo>
                <a:lnTo>
                  <a:pt x="63120" y="0"/>
                </a:lnTo>
                <a:lnTo>
                  <a:pt x="130171" y="67050"/>
                </a:lnTo>
                <a:lnTo>
                  <a:pt x="197221" y="0"/>
                </a:lnTo>
                <a:lnTo>
                  <a:pt x="260341" y="63120"/>
                </a:lnTo>
                <a:lnTo>
                  <a:pt x="193290" y="130171"/>
                </a:lnTo>
                <a:lnTo>
                  <a:pt x="260341" y="197221"/>
                </a:lnTo>
                <a:lnTo>
                  <a:pt x="197221" y="260341"/>
                </a:lnTo>
                <a:lnTo>
                  <a:pt x="130171" y="193290"/>
                </a:lnTo>
                <a:lnTo>
                  <a:pt x="63120" y="260341"/>
                </a:lnTo>
                <a:lnTo>
                  <a:pt x="0" y="197221"/>
                </a:lnTo>
                <a:lnTo>
                  <a:pt x="67050" y="130171"/>
                </a:lnTo>
                <a:lnTo>
                  <a:pt x="0" y="63120"/>
                </a:lnTo>
                <a:close/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921065" y="2647485"/>
            <a:ext cx="346066" cy="34606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963928" y="2667348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63120" y="0"/>
                </a:moveTo>
                <a:lnTo>
                  <a:pt x="0" y="63120"/>
                </a:lnTo>
                <a:lnTo>
                  <a:pt x="67050" y="130171"/>
                </a:lnTo>
                <a:lnTo>
                  <a:pt x="0" y="197222"/>
                </a:lnTo>
                <a:lnTo>
                  <a:pt x="63120" y="260342"/>
                </a:lnTo>
                <a:lnTo>
                  <a:pt x="130171" y="193291"/>
                </a:lnTo>
                <a:lnTo>
                  <a:pt x="256411" y="193291"/>
                </a:lnTo>
                <a:lnTo>
                  <a:pt x="193291" y="130171"/>
                </a:lnTo>
                <a:lnTo>
                  <a:pt x="256411" y="67050"/>
                </a:lnTo>
                <a:lnTo>
                  <a:pt x="130171" y="67050"/>
                </a:lnTo>
                <a:lnTo>
                  <a:pt x="63120" y="0"/>
                </a:lnTo>
                <a:close/>
              </a:path>
              <a:path w="260350" h="260350">
                <a:moveTo>
                  <a:pt x="256411" y="193291"/>
                </a:moveTo>
                <a:lnTo>
                  <a:pt x="130171" y="193291"/>
                </a:lnTo>
                <a:lnTo>
                  <a:pt x="197222" y="260342"/>
                </a:lnTo>
                <a:lnTo>
                  <a:pt x="260342" y="197222"/>
                </a:lnTo>
                <a:lnTo>
                  <a:pt x="256411" y="193291"/>
                </a:lnTo>
                <a:close/>
              </a:path>
              <a:path w="260350" h="260350">
                <a:moveTo>
                  <a:pt x="197222" y="0"/>
                </a:moveTo>
                <a:lnTo>
                  <a:pt x="130171" y="67050"/>
                </a:lnTo>
                <a:lnTo>
                  <a:pt x="256411" y="67050"/>
                </a:lnTo>
                <a:lnTo>
                  <a:pt x="260342" y="63120"/>
                </a:lnTo>
                <a:lnTo>
                  <a:pt x="19722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963928" y="2667348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0" y="63120"/>
                </a:moveTo>
                <a:lnTo>
                  <a:pt x="63120" y="0"/>
                </a:lnTo>
                <a:lnTo>
                  <a:pt x="130171" y="67050"/>
                </a:lnTo>
                <a:lnTo>
                  <a:pt x="197221" y="0"/>
                </a:lnTo>
                <a:lnTo>
                  <a:pt x="260341" y="63120"/>
                </a:lnTo>
                <a:lnTo>
                  <a:pt x="193290" y="130171"/>
                </a:lnTo>
                <a:lnTo>
                  <a:pt x="260341" y="197221"/>
                </a:lnTo>
                <a:lnTo>
                  <a:pt x="197221" y="260341"/>
                </a:lnTo>
                <a:lnTo>
                  <a:pt x="130171" y="193290"/>
                </a:lnTo>
                <a:lnTo>
                  <a:pt x="63120" y="260341"/>
                </a:lnTo>
                <a:lnTo>
                  <a:pt x="0" y="197221"/>
                </a:lnTo>
                <a:lnTo>
                  <a:pt x="67050" y="130171"/>
                </a:lnTo>
                <a:lnTo>
                  <a:pt x="0" y="63120"/>
                </a:lnTo>
                <a:close/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618062" y="4173621"/>
            <a:ext cx="346066" cy="34606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660925" y="4193483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63120" y="0"/>
                </a:moveTo>
                <a:lnTo>
                  <a:pt x="0" y="63120"/>
                </a:lnTo>
                <a:lnTo>
                  <a:pt x="67050" y="130171"/>
                </a:lnTo>
                <a:lnTo>
                  <a:pt x="0" y="197222"/>
                </a:lnTo>
                <a:lnTo>
                  <a:pt x="63120" y="260342"/>
                </a:lnTo>
                <a:lnTo>
                  <a:pt x="130171" y="193290"/>
                </a:lnTo>
                <a:lnTo>
                  <a:pt x="256410" y="193290"/>
                </a:lnTo>
                <a:lnTo>
                  <a:pt x="193291" y="130171"/>
                </a:lnTo>
                <a:lnTo>
                  <a:pt x="256411" y="67050"/>
                </a:lnTo>
                <a:lnTo>
                  <a:pt x="130171" y="67050"/>
                </a:lnTo>
                <a:lnTo>
                  <a:pt x="63120" y="0"/>
                </a:lnTo>
                <a:close/>
              </a:path>
              <a:path w="260350" h="260350">
                <a:moveTo>
                  <a:pt x="256410" y="193290"/>
                </a:moveTo>
                <a:lnTo>
                  <a:pt x="130171" y="193290"/>
                </a:lnTo>
                <a:lnTo>
                  <a:pt x="197222" y="260342"/>
                </a:lnTo>
                <a:lnTo>
                  <a:pt x="260342" y="197222"/>
                </a:lnTo>
                <a:lnTo>
                  <a:pt x="256410" y="193290"/>
                </a:lnTo>
                <a:close/>
              </a:path>
              <a:path w="260350" h="260350">
                <a:moveTo>
                  <a:pt x="197222" y="0"/>
                </a:moveTo>
                <a:lnTo>
                  <a:pt x="130171" y="67050"/>
                </a:lnTo>
                <a:lnTo>
                  <a:pt x="256411" y="67050"/>
                </a:lnTo>
                <a:lnTo>
                  <a:pt x="260342" y="63120"/>
                </a:lnTo>
                <a:lnTo>
                  <a:pt x="19722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660925" y="4193483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0" y="63120"/>
                </a:moveTo>
                <a:lnTo>
                  <a:pt x="63120" y="0"/>
                </a:lnTo>
                <a:lnTo>
                  <a:pt x="130171" y="67050"/>
                </a:lnTo>
                <a:lnTo>
                  <a:pt x="197221" y="0"/>
                </a:lnTo>
                <a:lnTo>
                  <a:pt x="260341" y="63120"/>
                </a:lnTo>
                <a:lnTo>
                  <a:pt x="193290" y="130171"/>
                </a:lnTo>
                <a:lnTo>
                  <a:pt x="260341" y="197221"/>
                </a:lnTo>
                <a:lnTo>
                  <a:pt x="197221" y="260341"/>
                </a:lnTo>
                <a:lnTo>
                  <a:pt x="130171" y="193290"/>
                </a:lnTo>
                <a:lnTo>
                  <a:pt x="63120" y="260341"/>
                </a:lnTo>
                <a:lnTo>
                  <a:pt x="0" y="197221"/>
                </a:lnTo>
                <a:lnTo>
                  <a:pt x="67050" y="130171"/>
                </a:lnTo>
                <a:lnTo>
                  <a:pt x="0" y="63120"/>
                </a:lnTo>
                <a:close/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938460" y="4280998"/>
            <a:ext cx="346066" cy="34606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981322" y="4300861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63119" y="0"/>
                </a:moveTo>
                <a:lnTo>
                  <a:pt x="0" y="63120"/>
                </a:lnTo>
                <a:lnTo>
                  <a:pt x="67050" y="130171"/>
                </a:lnTo>
                <a:lnTo>
                  <a:pt x="0" y="197222"/>
                </a:lnTo>
                <a:lnTo>
                  <a:pt x="63119" y="260341"/>
                </a:lnTo>
                <a:lnTo>
                  <a:pt x="130169" y="193290"/>
                </a:lnTo>
                <a:lnTo>
                  <a:pt x="256409" y="193290"/>
                </a:lnTo>
                <a:lnTo>
                  <a:pt x="193290" y="130171"/>
                </a:lnTo>
                <a:lnTo>
                  <a:pt x="256410" y="67050"/>
                </a:lnTo>
                <a:lnTo>
                  <a:pt x="130169" y="67050"/>
                </a:lnTo>
                <a:lnTo>
                  <a:pt x="63119" y="0"/>
                </a:lnTo>
                <a:close/>
              </a:path>
              <a:path w="260350" h="260350">
                <a:moveTo>
                  <a:pt x="256409" y="193290"/>
                </a:moveTo>
                <a:lnTo>
                  <a:pt x="130169" y="193290"/>
                </a:lnTo>
                <a:lnTo>
                  <a:pt x="197220" y="260341"/>
                </a:lnTo>
                <a:lnTo>
                  <a:pt x="260341" y="197222"/>
                </a:lnTo>
                <a:lnTo>
                  <a:pt x="256409" y="193290"/>
                </a:lnTo>
                <a:close/>
              </a:path>
              <a:path w="260350" h="260350">
                <a:moveTo>
                  <a:pt x="197220" y="0"/>
                </a:moveTo>
                <a:lnTo>
                  <a:pt x="130169" y="67050"/>
                </a:lnTo>
                <a:lnTo>
                  <a:pt x="256410" y="67050"/>
                </a:lnTo>
                <a:lnTo>
                  <a:pt x="260341" y="63120"/>
                </a:lnTo>
                <a:lnTo>
                  <a:pt x="19722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981322" y="4300861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0" y="63120"/>
                </a:moveTo>
                <a:lnTo>
                  <a:pt x="63120" y="0"/>
                </a:lnTo>
                <a:lnTo>
                  <a:pt x="130171" y="67050"/>
                </a:lnTo>
                <a:lnTo>
                  <a:pt x="197221" y="0"/>
                </a:lnTo>
                <a:lnTo>
                  <a:pt x="260341" y="63120"/>
                </a:lnTo>
                <a:lnTo>
                  <a:pt x="193290" y="130171"/>
                </a:lnTo>
                <a:lnTo>
                  <a:pt x="260341" y="197221"/>
                </a:lnTo>
                <a:lnTo>
                  <a:pt x="197221" y="260341"/>
                </a:lnTo>
                <a:lnTo>
                  <a:pt x="130171" y="193290"/>
                </a:lnTo>
                <a:lnTo>
                  <a:pt x="63120" y="260341"/>
                </a:lnTo>
                <a:lnTo>
                  <a:pt x="0" y="197221"/>
                </a:lnTo>
                <a:lnTo>
                  <a:pt x="67050" y="130171"/>
                </a:lnTo>
                <a:lnTo>
                  <a:pt x="0" y="63120"/>
                </a:lnTo>
                <a:close/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797141" y="2902852"/>
            <a:ext cx="346066" cy="34606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840004" y="2922714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63120" y="0"/>
                </a:moveTo>
                <a:lnTo>
                  <a:pt x="0" y="63120"/>
                </a:lnTo>
                <a:lnTo>
                  <a:pt x="67050" y="130171"/>
                </a:lnTo>
                <a:lnTo>
                  <a:pt x="0" y="197222"/>
                </a:lnTo>
                <a:lnTo>
                  <a:pt x="63120" y="260342"/>
                </a:lnTo>
                <a:lnTo>
                  <a:pt x="130171" y="193291"/>
                </a:lnTo>
                <a:lnTo>
                  <a:pt x="256410" y="193291"/>
                </a:lnTo>
                <a:lnTo>
                  <a:pt x="193290" y="130171"/>
                </a:lnTo>
                <a:lnTo>
                  <a:pt x="256410" y="67050"/>
                </a:lnTo>
                <a:lnTo>
                  <a:pt x="130171" y="67050"/>
                </a:lnTo>
                <a:lnTo>
                  <a:pt x="63120" y="0"/>
                </a:lnTo>
                <a:close/>
              </a:path>
              <a:path w="260350" h="260350">
                <a:moveTo>
                  <a:pt x="256410" y="193291"/>
                </a:moveTo>
                <a:lnTo>
                  <a:pt x="130171" y="193291"/>
                </a:lnTo>
                <a:lnTo>
                  <a:pt x="197222" y="260342"/>
                </a:lnTo>
                <a:lnTo>
                  <a:pt x="260341" y="197222"/>
                </a:lnTo>
                <a:lnTo>
                  <a:pt x="256410" y="193291"/>
                </a:lnTo>
                <a:close/>
              </a:path>
              <a:path w="260350" h="260350">
                <a:moveTo>
                  <a:pt x="197222" y="0"/>
                </a:moveTo>
                <a:lnTo>
                  <a:pt x="130171" y="67050"/>
                </a:lnTo>
                <a:lnTo>
                  <a:pt x="256410" y="67050"/>
                </a:lnTo>
                <a:lnTo>
                  <a:pt x="260341" y="63120"/>
                </a:lnTo>
                <a:lnTo>
                  <a:pt x="19722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840004" y="2922714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0" y="63120"/>
                </a:moveTo>
                <a:lnTo>
                  <a:pt x="63120" y="0"/>
                </a:lnTo>
                <a:lnTo>
                  <a:pt x="130171" y="67050"/>
                </a:lnTo>
                <a:lnTo>
                  <a:pt x="197221" y="0"/>
                </a:lnTo>
                <a:lnTo>
                  <a:pt x="260341" y="63120"/>
                </a:lnTo>
                <a:lnTo>
                  <a:pt x="193290" y="130171"/>
                </a:lnTo>
                <a:lnTo>
                  <a:pt x="260341" y="197221"/>
                </a:lnTo>
                <a:lnTo>
                  <a:pt x="197221" y="260341"/>
                </a:lnTo>
                <a:lnTo>
                  <a:pt x="130171" y="193290"/>
                </a:lnTo>
                <a:lnTo>
                  <a:pt x="63120" y="260341"/>
                </a:lnTo>
                <a:lnTo>
                  <a:pt x="0" y="197221"/>
                </a:lnTo>
                <a:lnTo>
                  <a:pt x="67050" y="130171"/>
                </a:lnTo>
                <a:lnTo>
                  <a:pt x="0" y="63120"/>
                </a:lnTo>
                <a:close/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952074" y="3578831"/>
            <a:ext cx="346066" cy="34606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994937" y="3598693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63120" y="0"/>
                </a:moveTo>
                <a:lnTo>
                  <a:pt x="0" y="63119"/>
                </a:lnTo>
                <a:lnTo>
                  <a:pt x="67050" y="130169"/>
                </a:lnTo>
                <a:lnTo>
                  <a:pt x="0" y="197222"/>
                </a:lnTo>
                <a:lnTo>
                  <a:pt x="63120" y="260341"/>
                </a:lnTo>
                <a:lnTo>
                  <a:pt x="130171" y="193290"/>
                </a:lnTo>
                <a:lnTo>
                  <a:pt x="256410" y="193290"/>
                </a:lnTo>
                <a:lnTo>
                  <a:pt x="193291" y="130169"/>
                </a:lnTo>
                <a:lnTo>
                  <a:pt x="256410" y="67050"/>
                </a:lnTo>
                <a:lnTo>
                  <a:pt x="130171" y="67050"/>
                </a:lnTo>
                <a:lnTo>
                  <a:pt x="63120" y="0"/>
                </a:lnTo>
                <a:close/>
              </a:path>
              <a:path w="260350" h="260350">
                <a:moveTo>
                  <a:pt x="256410" y="193290"/>
                </a:moveTo>
                <a:lnTo>
                  <a:pt x="130171" y="193290"/>
                </a:lnTo>
                <a:lnTo>
                  <a:pt x="197222" y="260341"/>
                </a:lnTo>
                <a:lnTo>
                  <a:pt x="260342" y="197222"/>
                </a:lnTo>
                <a:lnTo>
                  <a:pt x="256410" y="193290"/>
                </a:lnTo>
                <a:close/>
              </a:path>
              <a:path w="260350" h="260350">
                <a:moveTo>
                  <a:pt x="197222" y="0"/>
                </a:moveTo>
                <a:lnTo>
                  <a:pt x="130171" y="67050"/>
                </a:lnTo>
                <a:lnTo>
                  <a:pt x="256410" y="67050"/>
                </a:lnTo>
                <a:lnTo>
                  <a:pt x="260342" y="63119"/>
                </a:lnTo>
                <a:lnTo>
                  <a:pt x="19722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994937" y="3598693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0" y="63120"/>
                </a:moveTo>
                <a:lnTo>
                  <a:pt x="63120" y="0"/>
                </a:lnTo>
                <a:lnTo>
                  <a:pt x="130171" y="67050"/>
                </a:lnTo>
                <a:lnTo>
                  <a:pt x="197221" y="0"/>
                </a:lnTo>
                <a:lnTo>
                  <a:pt x="260341" y="63120"/>
                </a:lnTo>
                <a:lnTo>
                  <a:pt x="193290" y="130171"/>
                </a:lnTo>
                <a:lnTo>
                  <a:pt x="260341" y="197221"/>
                </a:lnTo>
                <a:lnTo>
                  <a:pt x="197221" y="260341"/>
                </a:lnTo>
                <a:lnTo>
                  <a:pt x="130171" y="193290"/>
                </a:lnTo>
                <a:lnTo>
                  <a:pt x="63120" y="260341"/>
                </a:lnTo>
                <a:lnTo>
                  <a:pt x="0" y="197221"/>
                </a:lnTo>
                <a:lnTo>
                  <a:pt x="67050" y="130171"/>
                </a:lnTo>
                <a:lnTo>
                  <a:pt x="0" y="63120"/>
                </a:lnTo>
                <a:close/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064689" y="3930889"/>
            <a:ext cx="346066" cy="34606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107552" y="3950751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63120" y="0"/>
                </a:moveTo>
                <a:lnTo>
                  <a:pt x="0" y="63118"/>
                </a:lnTo>
                <a:lnTo>
                  <a:pt x="67050" y="130169"/>
                </a:lnTo>
                <a:lnTo>
                  <a:pt x="0" y="197222"/>
                </a:lnTo>
                <a:lnTo>
                  <a:pt x="63120" y="260341"/>
                </a:lnTo>
                <a:lnTo>
                  <a:pt x="130171" y="193290"/>
                </a:lnTo>
                <a:lnTo>
                  <a:pt x="256409" y="193290"/>
                </a:lnTo>
                <a:lnTo>
                  <a:pt x="193290" y="130169"/>
                </a:lnTo>
                <a:lnTo>
                  <a:pt x="256409" y="67050"/>
                </a:lnTo>
                <a:lnTo>
                  <a:pt x="130171" y="67050"/>
                </a:lnTo>
                <a:lnTo>
                  <a:pt x="63120" y="0"/>
                </a:lnTo>
                <a:close/>
              </a:path>
              <a:path w="260350" h="260350">
                <a:moveTo>
                  <a:pt x="256409" y="193290"/>
                </a:moveTo>
                <a:lnTo>
                  <a:pt x="130171" y="193290"/>
                </a:lnTo>
                <a:lnTo>
                  <a:pt x="197222" y="260341"/>
                </a:lnTo>
                <a:lnTo>
                  <a:pt x="260341" y="197222"/>
                </a:lnTo>
                <a:lnTo>
                  <a:pt x="256409" y="193290"/>
                </a:lnTo>
                <a:close/>
              </a:path>
              <a:path w="260350" h="260350">
                <a:moveTo>
                  <a:pt x="197222" y="0"/>
                </a:moveTo>
                <a:lnTo>
                  <a:pt x="130171" y="67050"/>
                </a:lnTo>
                <a:lnTo>
                  <a:pt x="256409" y="67050"/>
                </a:lnTo>
                <a:lnTo>
                  <a:pt x="260341" y="63118"/>
                </a:lnTo>
                <a:lnTo>
                  <a:pt x="19722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107552" y="3950751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0" y="63120"/>
                </a:moveTo>
                <a:lnTo>
                  <a:pt x="63120" y="0"/>
                </a:lnTo>
                <a:lnTo>
                  <a:pt x="130171" y="67050"/>
                </a:lnTo>
                <a:lnTo>
                  <a:pt x="197221" y="0"/>
                </a:lnTo>
                <a:lnTo>
                  <a:pt x="260341" y="63120"/>
                </a:lnTo>
                <a:lnTo>
                  <a:pt x="193290" y="130171"/>
                </a:lnTo>
                <a:lnTo>
                  <a:pt x="260341" y="197221"/>
                </a:lnTo>
                <a:lnTo>
                  <a:pt x="197221" y="260341"/>
                </a:lnTo>
                <a:lnTo>
                  <a:pt x="130171" y="193290"/>
                </a:lnTo>
                <a:lnTo>
                  <a:pt x="63120" y="260341"/>
                </a:lnTo>
                <a:lnTo>
                  <a:pt x="0" y="197221"/>
                </a:lnTo>
                <a:lnTo>
                  <a:pt x="67050" y="130171"/>
                </a:lnTo>
                <a:lnTo>
                  <a:pt x="0" y="63120"/>
                </a:lnTo>
                <a:close/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231977" y="4259750"/>
            <a:ext cx="346066" cy="34606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274839" y="4279612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63119" y="0"/>
                </a:moveTo>
                <a:lnTo>
                  <a:pt x="0" y="63120"/>
                </a:lnTo>
                <a:lnTo>
                  <a:pt x="67050" y="130171"/>
                </a:lnTo>
                <a:lnTo>
                  <a:pt x="0" y="197222"/>
                </a:lnTo>
                <a:lnTo>
                  <a:pt x="63119" y="260342"/>
                </a:lnTo>
                <a:lnTo>
                  <a:pt x="130169" y="193291"/>
                </a:lnTo>
                <a:lnTo>
                  <a:pt x="256410" y="193291"/>
                </a:lnTo>
                <a:lnTo>
                  <a:pt x="193290" y="130171"/>
                </a:lnTo>
                <a:lnTo>
                  <a:pt x="256410" y="67050"/>
                </a:lnTo>
                <a:lnTo>
                  <a:pt x="130169" y="67050"/>
                </a:lnTo>
                <a:lnTo>
                  <a:pt x="63119" y="0"/>
                </a:lnTo>
                <a:close/>
              </a:path>
              <a:path w="260350" h="260350">
                <a:moveTo>
                  <a:pt x="256410" y="193291"/>
                </a:moveTo>
                <a:lnTo>
                  <a:pt x="130169" y="193291"/>
                </a:lnTo>
                <a:lnTo>
                  <a:pt x="197220" y="260342"/>
                </a:lnTo>
                <a:lnTo>
                  <a:pt x="260341" y="197222"/>
                </a:lnTo>
                <a:lnTo>
                  <a:pt x="256410" y="193291"/>
                </a:lnTo>
                <a:close/>
              </a:path>
              <a:path w="260350" h="260350">
                <a:moveTo>
                  <a:pt x="197220" y="0"/>
                </a:moveTo>
                <a:lnTo>
                  <a:pt x="130169" y="67050"/>
                </a:lnTo>
                <a:lnTo>
                  <a:pt x="256410" y="67050"/>
                </a:lnTo>
                <a:lnTo>
                  <a:pt x="260341" y="63120"/>
                </a:lnTo>
                <a:lnTo>
                  <a:pt x="19722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274839" y="4279612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0" y="63120"/>
                </a:moveTo>
                <a:lnTo>
                  <a:pt x="63120" y="0"/>
                </a:lnTo>
                <a:lnTo>
                  <a:pt x="130171" y="67050"/>
                </a:lnTo>
                <a:lnTo>
                  <a:pt x="197221" y="0"/>
                </a:lnTo>
                <a:lnTo>
                  <a:pt x="260341" y="63120"/>
                </a:lnTo>
                <a:lnTo>
                  <a:pt x="193290" y="130171"/>
                </a:lnTo>
                <a:lnTo>
                  <a:pt x="260341" y="197221"/>
                </a:lnTo>
                <a:lnTo>
                  <a:pt x="197221" y="260341"/>
                </a:lnTo>
                <a:lnTo>
                  <a:pt x="130171" y="193290"/>
                </a:lnTo>
                <a:lnTo>
                  <a:pt x="63120" y="260341"/>
                </a:lnTo>
                <a:lnTo>
                  <a:pt x="0" y="197221"/>
                </a:lnTo>
                <a:lnTo>
                  <a:pt x="67050" y="130171"/>
                </a:lnTo>
                <a:lnTo>
                  <a:pt x="0" y="63120"/>
                </a:lnTo>
                <a:close/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842558" y="4272912"/>
            <a:ext cx="346066" cy="34606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885420" y="4292776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63119" y="0"/>
                </a:moveTo>
                <a:lnTo>
                  <a:pt x="0" y="63118"/>
                </a:lnTo>
                <a:lnTo>
                  <a:pt x="67050" y="130169"/>
                </a:lnTo>
                <a:lnTo>
                  <a:pt x="0" y="197220"/>
                </a:lnTo>
                <a:lnTo>
                  <a:pt x="63119" y="260341"/>
                </a:lnTo>
                <a:lnTo>
                  <a:pt x="130169" y="193290"/>
                </a:lnTo>
                <a:lnTo>
                  <a:pt x="256410" y="193290"/>
                </a:lnTo>
                <a:lnTo>
                  <a:pt x="193290" y="130169"/>
                </a:lnTo>
                <a:lnTo>
                  <a:pt x="256409" y="67050"/>
                </a:lnTo>
                <a:lnTo>
                  <a:pt x="130169" y="67050"/>
                </a:lnTo>
                <a:lnTo>
                  <a:pt x="63119" y="0"/>
                </a:lnTo>
                <a:close/>
              </a:path>
              <a:path w="260350" h="260350">
                <a:moveTo>
                  <a:pt x="256410" y="193290"/>
                </a:moveTo>
                <a:lnTo>
                  <a:pt x="130169" y="193290"/>
                </a:lnTo>
                <a:lnTo>
                  <a:pt x="197220" y="260341"/>
                </a:lnTo>
                <a:lnTo>
                  <a:pt x="260341" y="197220"/>
                </a:lnTo>
                <a:lnTo>
                  <a:pt x="256410" y="193290"/>
                </a:lnTo>
                <a:close/>
              </a:path>
              <a:path w="260350" h="260350">
                <a:moveTo>
                  <a:pt x="197220" y="0"/>
                </a:moveTo>
                <a:lnTo>
                  <a:pt x="130169" y="67050"/>
                </a:lnTo>
                <a:lnTo>
                  <a:pt x="256409" y="67050"/>
                </a:lnTo>
                <a:lnTo>
                  <a:pt x="260341" y="63118"/>
                </a:lnTo>
                <a:lnTo>
                  <a:pt x="19722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885420" y="4292776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0" y="63120"/>
                </a:moveTo>
                <a:lnTo>
                  <a:pt x="63120" y="0"/>
                </a:lnTo>
                <a:lnTo>
                  <a:pt x="130171" y="67050"/>
                </a:lnTo>
                <a:lnTo>
                  <a:pt x="197221" y="0"/>
                </a:lnTo>
                <a:lnTo>
                  <a:pt x="260341" y="63120"/>
                </a:lnTo>
                <a:lnTo>
                  <a:pt x="193290" y="130171"/>
                </a:lnTo>
                <a:lnTo>
                  <a:pt x="260341" y="197221"/>
                </a:lnTo>
                <a:lnTo>
                  <a:pt x="197221" y="260341"/>
                </a:lnTo>
                <a:lnTo>
                  <a:pt x="130171" y="193290"/>
                </a:lnTo>
                <a:lnTo>
                  <a:pt x="63120" y="260341"/>
                </a:lnTo>
                <a:lnTo>
                  <a:pt x="0" y="197221"/>
                </a:lnTo>
                <a:lnTo>
                  <a:pt x="67050" y="130171"/>
                </a:lnTo>
                <a:lnTo>
                  <a:pt x="0" y="63120"/>
                </a:lnTo>
                <a:close/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813372" y="4464496"/>
            <a:ext cx="346066" cy="34606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856234" y="4484358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63120" y="0"/>
                </a:moveTo>
                <a:lnTo>
                  <a:pt x="0" y="63120"/>
                </a:lnTo>
                <a:lnTo>
                  <a:pt x="67050" y="130171"/>
                </a:lnTo>
                <a:lnTo>
                  <a:pt x="0" y="197222"/>
                </a:lnTo>
                <a:lnTo>
                  <a:pt x="63120" y="260342"/>
                </a:lnTo>
                <a:lnTo>
                  <a:pt x="130171" y="193291"/>
                </a:lnTo>
                <a:lnTo>
                  <a:pt x="256411" y="193291"/>
                </a:lnTo>
                <a:lnTo>
                  <a:pt x="193291" y="130171"/>
                </a:lnTo>
                <a:lnTo>
                  <a:pt x="256410" y="67052"/>
                </a:lnTo>
                <a:lnTo>
                  <a:pt x="130171" y="67052"/>
                </a:lnTo>
                <a:lnTo>
                  <a:pt x="63120" y="0"/>
                </a:lnTo>
                <a:close/>
              </a:path>
              <a:path w="260350" h="260350">
                <a:moveTo>
                  <a:pt x="256411" y="193291"/>
                </a:moveTo>
                <a:lnTo>
                  <a:pt x="130171" y="193291"/>
                </a:lnTo>
                <a:lnTo>
                  <a:pt x="197222" y="260342"/>
                </a:lnTo>
                <a:lnTo>
                  <a:pt x="260342" y="197222"/>
                </a:lnTo>
                <a:lnTo>
                  <a:pt x="256411" y="193291"/>
                </a:lnTo>
                <a:close/>
              </a:path>
              <a:path w="260350" h="260350">
                <a:moveTo>
                  <a:pt x="197222" y="0"/>
                </a:moveTo>
                <a:lnTo>
                  <a:pt x="130171" y="67052"/>
                </a:lnTo>
                <a:lnTo>
                  <a:pt x="256410" y="67052"/>
                </a:lnTo>
                <a:lnTo>
                  <a:pt x="260342" y="63120"/>
                </a:lnTo>
                <a:lnTo>
                  <a:pt x="19722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856234" y="4484358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0" y="63120"/>
                </a:moveTo>
                <a:lnTo>
                  <a:pt x="63120" y="0"/>
                </a:lnTo>
                <a:lnTo>
                  <a:pt x="130171" y="67050"/>
                </a:lnTo>
                <a:lnTo>
                  <a:pt x="197221" y="0"/>
                </a:lnTo>
                <a:lnTo>
                  <a:pt x="260341" y="63120"/>
                </a:lnTo>
                <a:lnTo>
                  <a:pt x="193290" y="130171"/>
                </a:lnTo>
                <a:lnTo>
                  <a:pt x="260341" y="197221"/>
                </a:lnTo>
                <a:lnTo>
                  <a:pt x="197221" y="260341"/>
                </a:lnTo>
                <a:lnTo>
                  <a:pt x="130171" y="193290"/>
                </a:lnTo>
                <a:lnTo>
                  <a:pt x="63120" y="260341"/>
                </a:lnTo>
                <a:lnTo>
                  <a:pt x="0" y="197221"/>
                </a:lnTo>
                <a:lnTo>
                  <a:pt x="67050" y="130171"/>
                </a:lnTo>
                <a:lnTo>
                  <a:pt x="0" y="63120"/>
                </a:lnTo>
                <a:close/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104372" y="4561140"/>
            <a:ext cx="346066" cy="34606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147235" y="4581002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63120" y="0"/>
                </a:moveTo>
                <a:lnTo>
                  <a:pt x="0" y="63120"/>
                </a:lnTo>
                <a:lnTo>
                  <a:pt x="67050" y="130171"/>
                </a:lnTo>
                <a:lnTo>
                  <a:pt x="0" y="197222"/>
                </a:lnTo>
                <a:lnTo>
                  <a:pt x="63120" y="260342"/>
                </a:lnTo>
                <a:lnTo>
                  <a:pt x="130171" y="193291"/>
                </a:lnTo>
                <a:lnTo>
                  <a:pt x="256411" y="193291"/>
                </a:lnTo>
                <a:lnTo>
                  <a:pt x="193291" y="130171"/>
                </a:lnTo>
                <a:lnTo>
                  <a:pt x="256411" y="67050"/>
                </a:lnTo>
                <a:lnTo>
                  <a:pt x="130171" y="67050"/>
                </a:lnTo>
                <a:lnTo>
                  <a:pt x="63120" y="0"/>
                </a:lnTo>
                <a:close/>
              </a:path>
              <a:path w="260350" h="260350">
                <a:moveTo>
                  <a:pt x="256411" y="193291"/>
                </a:moveTo>
                <a:lnTo>
                  <a:pt x="130171" y="193291"/>
                </a:lnTo>
                <a:lnTo>
                  <a:pt x="197222" y="260342"/>
                </a:lnTo>
                <a:lnTo>
                  <a:pt x="260342" y="197222"/>
                </a:lnTo>
                <a:lnTo>
                  <a:pt x="256411" y="193291"/>
                </a:lnTo>
                <a:close/>
              </a:path>
              <a:path w="260350" h="260350">
                <a:moveTo>
                  <a:pt x="197222" y="0"/>
                </a:moveTo>
                <a:lnTo>
                  <a:pt x="130171" y="67050"/>
                </a:lnTo>
                <a:lnTo>
                  <a:pt x="256411" y="67050"/>
                </a:lnTo>
                <a:lnTo>
                  <a:pt x="260342" y="63120"/>
                </a:lnTo>
                <a:lnTo>
                  <a:pt x="19722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147235" y="4581002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0" y="63120"/>
                </a:moveTo>
                <a:lnTo>
                  <a:pt x="63120" y="0"/>
                </a:lnTo>
                <a:lnTo>
                  <a:pt x="130171" y="67050"/>
                </a:lnTo>
                <a:lnTo>
                  <a:pt x="197221" y="0"/>
                </a:lnTo>
                <a:lnTo>
                  <a:pt x="260341" y="63120"/>
                </a:lnTo>
                <a:lnTo>
                  <a:pt x="193290" y="130171"/>
                </a:lnTo>
                <a:lnTo>
                  <a:pt x="260341" y="197221"/>
                </a:lnTo>
                <a:lnTo>
                  <a:pt x="197221" y="260341"/>
                </a:lnTo>
                <a:lnTo>
                  <a:pt x="130171" y="193290"/>
                </a:lnTo>
                <a:lnTo>
                  <a:pt x="63120" y="260341"/>
                </a:lnTo>
                <a:lnTo>
                  <a:pt x="0" y="197221"/>
                </a:lnTo>
                <a:lnTo>
                  <a:pt x="67050" y="130171"/>
                </a:lnTo>
                <a:lnTo>
                  <a:pt x="0" y="63120"/>
                </a:lnTo>
                <a:close/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668191" y="4632463"/>
            <a:ext cx="346066" cy="34606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711054" y="4652326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63120" y="0"/>
                </a:moveTo>
                <a:lnTo>
                  <a:pt x="0" y="63120"/>
                </a:lnTo>
                <a:lnTo>
                  <a:pt x="67050" y="130171"/>
                </a:lnTo>
                <a:lnTo>
                  <a:pt x="0" y="197222"/>
                </a:lnTo>
                <a:lnTo>
                  <a:pt x="63120" y="260342"/>
                </a:lnTo>
                <a:lnTo>
                  <a:pt x="130171" y="193291"/>
                </a:lnTo>
                <a:lnTo>
                  <a:pt x="256411" y="193291"/>
                </a:lnTo>
                <a:lnTo>
                  <a:pt x="193291" y="130171"/>
                </a:lnTo>
                <a:lnTo>
                  <a:pt x="256411" y="67050"/>
                </a:lnTo>
                <a:lnTo>
                  <a:pt x="130171" y="67050"/>
                </a:lnTo>
                <a:lnTo>
                  <a:pt x="63120" y="0"/>
                </a:lnTo>
                <a:close/>
              </a:path>
              <a:path w="260350" h="260350">
                <a:moveTo>
                  <a:pt x="256411" y="193291"/>
                </a:moveTo>
                <a:lnTo>
                  <a:pt x="130171" y="193291"/>
                </a:lnTo>
                <a:lnTo>
                  <a:pt x="197222" y="260342"/>
                </a:lnTo>
                <a:lnTo>
                  <a:pt x="260342" y="197222"/>
                </a:lnTo>
                <a:lnTo>
                  <a:pt x="256411" y="193291"/>
                </a:lnTo>
                <a:close/>
              </a:path>
              <a:path w="260350" h="260350">
                <a:moveTo>
                  <a:pt x="197222" y="0"/>
                </a:moveTo>
                <a:lnTo>
                  <a:pt x="130171" y="67050"/>
                </a:lnTo>
                <a:lnTo>
                  <a:pt x="256411" y="67050"/>
                </a:lnTo>
                <a:lnTo>
                  <a:pt x="260342" y="63120"/>
                </a:lnTo>
                <a:lnTo>
                  <a:pt x="19722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711054" y="4652326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0" y="63120"/>
                </a:moveTo>
                <a:lnTo>
                  <a:pt x="63120" y="0"/>
                </a:lnTo>
                <a:lnTo>
                  <a:pt x="130171" y="67050"/>
                </a:lnTo>
                <a:lnTo>
                  <a:pt x="197221" y="0"/>
                </a:lnTo>
                <a:lnTo>
                  <a:pt x="260341" y="63120"/>
                </a:lnTo>
                <a:lnTo>
                  <a:pt x="193290" y="130171"/>
                </a:lnTo>
                <a:lnTo>
                  <a:pt x="260341" y="197221"/>
                </a:lnTo>
                <a:lnTo>
                  <a:pt x="197221" y="260341"/>
                </a:lnTo>
                <a:lnTo>
                  <a:pt x="130171" y="193290"/>
                </a:lnTo>
                <a:lnTo>
                  <a:pt x="63120" y="260341"/>
                </a:lnTo>
                <a:lnTo>
                  <a:pt x="0" y="197221"/>
                </a:lnTo>
                <a:lnTo>
                  <a:pt x="67050" y="130171"/>
                </a:lnTo>
                <a:lnTo>
                  <a:pt x="0" y="63120"/>
                </a:lnTo>
                <a:close/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079467" y="4578140"/>
            <a:ext cx="346066" cy="34606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122329" y="4598003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63120" y="0"/>
                </a:moveTo>
                <a:lnTo>
                  <a:pt x="0" y="63120"/>
                </a:lnTo>
                <a:lnTo>
                  <a:pt x="67050" y="130171"/>
                </a:lnTo>
                <a:lnTo>
                  <a:pt x="0" y="197222"/>
                </a:lnTo>
                <a:lnTo>
                  <a:pt x="63120" y="260342"/>
                </a:lnTo>
                <a:lnTo>
                  <a:pt x="130171" y="193290"/>
                </a:lnTo>
                <a:lnTo>
                  <a:pt x="256410" y="193290"/>
                </a:lnTo>
                <a:lnTo>
                  <a:pt x="193291" y="130171"/>
                </a:lnTo>
                <a:lnTo>
                  <a:pt x="256411" y="67050"/>
                </a:lnTo>
                <a:lnTo>
                  <a:pt x="130171" y="67050"/>
                </a:lnTo>
                <a:lnTo>
                  <a:pt x="63120" y="0"/>
                </a:lnTo>
                <a:close/>
              </a:path>
              <a:path w="260350" h="260350">
                <a:moveTo>
                  <a:pt x="256410" y="193290"/>
                </a:moveTo>
                <a:lnTo>
                  <a:pt x="130171" y="193290"/>
                </a:lnTo>
                <a:lnTo>
                  <a:pt x="197222" y="260342"/>
                </a:lnTo>
                <a:lnTo>
                  <a:pt x="260342" y="197222"/>
                </a:lnTo>
                <a:lnTo>
                  <a:pt x="256410" y="193290"/>
                </a:lnTo>
                <a:close/>
              </a:path>
              <a:path w="260350" h="260350">
                <a:moveTo>
                  <a:pt x="197222" y="0"/>
                </a:moveTo>
                <a:lnTo>
                  <a:pt x="130171" y="67050"/>
                </a:lnTo>
                <a:lnTo>
                  <a:pt x="256411" y="67050"/>
                </a:lnTo>
                <a:lnTo>
                  <a:pt x="260342" y="63120"/>
                </a:lnTo>
                <a:lnTo>
                  <a:pt x="19722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122329" y="4598003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0" y="63120"/>
                </a:moveTo>
                <a:lnTo>
                  <a:pt x="63120" y="0"/>
                </a:lnTo>
                <a:lnTo>
                  <a:pt x="130171" y="67050"/>
                </a:lnTo>
                <a:lnTo>
                  <a:pt x="197221" y="0"/>
                </a:lnTo>
                <a:lnTo>
                  <a:pt x="260341" y="63120"/>
                </a:lnTo>
                <a:lnTo>
                  <a:pt x="193290" y="130171"/>
                </a:lnTo>
                <a:lnTo>
                  <a:pt x="260341" y="197221"/>
                </a:lnTo>
                <a:lnTo>
                  <a:pt x="197221" y="260341"/>
                </a:lnTo>
                <a:lnTo>
                  <a:pt x="130171" y="193290"/>
                </a:lnTo>
                <a:lnTo>
                  <a:pt x="63120" y="260341"/>
                </a:lnTo>
                <a:lnTo>
                  <a:pt x="0" y="197221"/>
                </a:lnTo>
                <a:lnTo>
                  <a:pt x="67050" y="130171"/>
                </a:lnTo>
                <a:lnTo>
                  <a:pt x="0" y="63120"/>
                </a:lnTo>
                <a:close/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166189" y="4380807"/>
            <a:ext cx="346066" cy="34606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209052" y="4400669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63120" y="0"/>
                </a:moveTo>
                <a:lnTo>
                  <a:pt x="0" y="63118"/>
                </a:lnTo>
                <a:lnTo>
                  <a:pt x="67050" y="130171"/>
                </a:lnTo>
                <a:lnTo>
                  <a:pt x="0" y="197222"/>
                </a:lnTo>
                <a:lnTo>
                  <a:pt x="63120" y="260341"/>
                </a:lnTo>
                <a:lnTo>
                  <a:pt x="130171" y="193290"/>
                </a:lnTo>
                <a:lnTo>
                  <a:pt x="256409" y="193290"/>
                </a:lnTo>
                <a:lnTo>
                  <a:pt x="193290" y="130171"/>
                </a:lnTo>
                <a:lnTo>
                  <a:pt x="256409" y="67050"/>
                </a:lnTo>
                <a:lnTo>
                  <a:pt x="130171" y="67050"/>
                </a:lnTo>
                <a:lnTo>
                  <a:pt x="63120" y="0"/>
                </a:lnTo>
                <a:close/>
              </a:path>
              <a:path w="260350" h="260350">
                <a:moveTo>
                  <a:pt x="256409" y="193290"/>
                </a:moveTo>
                <a:lnTo>
                  <a:pt x="130171" y="193290"/>
                </a:lnTo>
                <a:lnTo>
                  <a:pt x="197222" y="260341"/>
                </a:lnTo>
                <a:lnTo>
                  <a:pt x="260341" y="197222"/>
                </a:lnTo>
                <a:lnTo>
                  <a:pt x="256409" y="193290"/>
                </a:lnTo>
                <a:close/>
              </a:path>
              <a:path w="260350" h="260350">
                <a:moveTo>
                  <a:pt x="197222" y="0"/>
                </a:moveTo>
                <a:lnTo>
                  <a:pt x="130171" y="67050"/>
                </a:lnTo>
                <a:lnTo>
                  <a:pt x="256409" y="67050"/>
                </a:lnTo>
                <a:lnTo>
                  <a:pt x="260341" y="63118"/>
                </a:lnTo>
                <a:lnTo>
                  <a:pt x="19722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209052" y="4400669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0" y="63120"/>
                </a:moveTo>
                <a:lnTo>
                  <a:pt x="63120" y="0"/>
                </a:lnTo>
                <a:lnTo>
                  <a:pt x="130171" y="67050"/>
                </a:lnTo>
                <a:lnTo>
                  <a:pt x="197221" y="0"/>
                </a:lnTo>
                <a:lnTo>
                  <a:pt x="260341" y="63120"/>
                </a:lnTo>
                <a:lnTo>
                  <a:pt x="193290" y="130171"/>
                </a:lnTo>
                <a:lnTo>
                  <a:pt x="260341" y="197221"/>
                </a:lnTo>
                <a:lnTo>
                  <a:pt x="197221" y="260341"/>
                </a:lnTo>
                <a:lnTo>
                  <a:pt x="130171" y="193290"/>
                </a:lnTo>
                <a:lnTo>
                  <a:pt x="63120" y="260341"/>
                </a:lnTo>
                <a:lnTo>
                  <a:pt x="0" y="197221"/>
                </a:lnTo>
                <a:lnTo>
                  <a:pt x="67050" y="130171"/>
                </a:lnTo>
                <a:lnTo>
                  <a:pt x="0" y="63120"/>
                </a:lnTo>
                <a:close/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607375" y="3794445"/>
            <a:ext cx="346066" cy="34606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650238" y="3814307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63120" y="0"/>
                </a:moveTo>
                <a:lnTo>
                  <a:pt x="0" y="63120"/>
                </a:lnTo>
                <a:lnTo>
                  <a:pt x="67050" y="130171"/>
                </a:lnTo>
                <a:lnTo>
                  <a:pt x="0" y="197222"/>
                </a:lnTo>
                <a:lnTo>
                  <a:pt x="63120" y="260342"/>
                </a:lnTo>
                <a:lnTo>
                  <a:pt x="130171" y="193291"/>
                </a:lnTo>
                <a:lnTo>
                  <a:pt x="256411" y="193291"/>
                </a:lnTo>
                <a:lnTo>
                  <a:pt x="193291" y="130171"/>
                </a:lnTo>
                <a:lnTo>
                  <a:pt x="256411" y="67050"/>
                </a:lnTo>
                <a:lnTo>
                  <a:pt x="130171" y="67050"/>
                </a:lnTo>
                <a:lnTo>
                  <a:pt x="63120" y="0"/>
                </a:lnTo>
                <a:close/>
              </a:path>
              <a:path w="260350" h="260350">
                <a:moveTo>
                  <a:pt x="256411" y="193291"/>
                </a:moveTo>
                <a:lnTo>
                  <a:pt x="130171" y="193291"/>
                </a:lnTo>
                <a:lnTo>
                  <a:pt x="197222" y="260342"/>
                </a:lnTo>
                <a:lnTo>
                  <a:pt x="260342" y="197222"/>
                </a:lnTo>
                <a:lnTo>
                  <a:pt x="256411" y="193291"/>
                </a:lnTo>
                <a:close/>
              </a:path>
              <a:path w="260350" h="260350">
                <a:moveTo>
                  <a:pt x="197222" y="0"/>
                </a:moveTo>
                <a:lnTo>
                  <a:pt x="130171" y="67050"/>
                </a:lnTo>
                <a:lnTo>
                  <a:pt x="256411" y="67050"/>
                </a:lnTo>
                <a:lnTo>
                  <a:pt x="260342" y="63120"/>
                </a:lnTo>
                <a:lnTo>
                  <a:pt x="19722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650238" y="3814307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0" y="63120"/>
                </a:moveTo>
                <a:lnTo>
                  <a:pt x="63120" y="0"/>
                </a:lnTo>
                <a:lnTo>
                  <a:pt x="130171" y="67050"/>
                </a:lnTo>
                <a:lnTo>
                  <a:pt x="197221" y="0"/>
                </a:lnTo>
                <a:lnTo>
                  <a:pt x="260341" y="63120"/>
                </a:lnTo>
                <a:lnTo>
                  <a:pt x="193290" y="130171"/>
                </a:lnTo>
                <a:lnTo>
                  <a:pt x="260341" y="197221"/>
                </a:lnTo>
                <a:lnTo>
                  <a:pt x="197221" y="260341"/>
                </a:lnTo>
                <a:lnTo>
                  <a:pt x="130171" y="193290"/>
                </a:lnTo>
                <a:lnTo>
                  <a:pt x="63120" y="260341"/>
                </a:lnTo>
                <a:lnTo>
                  <a:pt x="0" y="197221"/>
                </a:lnTo>
                <a:lnTo>
                  <a:pt x="67050" y="130171"/>
                </a:lnTo>
                <a:lnTo>
                  <a:pt x="0" y="63120"/>
                </a:lnTo>
                <a:close/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638262" y="3337607"/>
            <a:ext cx="346066" cy="34606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681124" y="3357469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63120" y="0"/>
                </a:moveTo>
                <a:lnTo>
                  <a:pt x="0" y="63120"/>
                </a:lnTo>
                <a:lnTo>
                  <a:pt x="67052" y="130171"/>
                </a:lnTo>
                <a:lnTo>
                  <a:pt x="0" y="197222"/>
                </a:lnTo>
                <a:lnTo>
                  <a:pt x="63120" y="260342"/>
                </a:lnTo>
                <a:lnTo>
                  <a:pt x="130171" y="193291"/>
                </a:lnTo>
                <a:lnTo>
                  <a:pt x="256411" y="193291"/>
                </a:lnTo>
                <a:lnTo>
                  <a:pt x="193291" y="130171"/>
                </a:lnTo>
                <a:lnTo>
                  <a:pt x="256411" y="67050"/>
                </a:lnTo>
                <a:lnTo>
                  <a:pt x="130171" y="67050"/>
                </a:lnTo>
                <a:lnTo>
                  <a:pt x="63120" y="0"/>
                </a:lnTo>
                <a:close/>
              </a:path>
              <a:path w="260350" h="260350">
                <a:moveTo>
                  <a:pt x="256411" y="193291"/>
                </a:moveTo>
                <a:lnTo>
                  <a:pt x="130171" y="193291"/>
                </a:lnTo>
                <a:lnTo>
                  <a:pt x="197222" y="260342"/>
                </a:lnTo>
                <a:lnTo>
                  <a:pt x="260342" y="197222"/>
                </a:lnTo>
                <a:lnTo>
                  <a:pt x="256411" y="193291"/>
                </a:lnTo>
                <a:close/>
              </a:path>
              <a:path w="260350" h="260350">
                <a:moveTo>
                  <a:pt x="197222" y="0"/>
                </a:moveTo>
                <a:lnTo>
                  <a:pt x="130171" y="67050"/>
                </a:lnTo>
                <a:lnTo>
                  <a:pt x="256411" y="67050"/>
                </a:lnTo>
                <a:lnTo>
                  <a:pt x="260342" y="63120"/>
                </a:lnTo>
                <a:lnTo>
                  <a:pt x="19722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681124" y="3357469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0" y="63120"/>
                </a:moveTo>
                <a:lnTo>
                  <a:pt x="63120" y="0"/>
                </a:lnTo>
                <a:lnTo>
                  <a:pt x="130171" y="67050"/>
                </a:lnTo>
                <a:lnTo>
                  <a:pt x="197221" y="0"/>
                </a:lnTo>
                <a:lnTo>
                  <a:pt x="260341" y="63120"/>
                </a:lnTo>
                <a:lnTo>
                  <a:pt x="193290" y="130171"/>
                </a:lnTo>
                <a:lnTo>
                  <a:pt x="260341" y="197221"/>
                </a:lnTo>
                <a:lnTo>
                  <a:pt x="197221" y="260341"/>
                </a:lnTo>
                <a:lnTo>
                  <a:pt x="130171" y="193290"/>
                </a:lnTo>
                <a:lnTo>
                  <a:pt x="63120" y="260341"/>
                </a:lnTo>
                <a:lnTo>
                  <a:pt x="0" y="197221"/>
                </a:lnTo>
                <a:lnTo>
                  <a:pt x="67050" y="130171"/>
                </a:lnTo>
                <a:lnTo>
                  <a:pt x="0" y="63120"/>
                </a:lnTo>
                <a:close/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987865" y="3337607"/>
            <a:ext cx="346066" cy="34606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030728" y="3357469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63120" y="0"/>
                </a:moveTo>
                <a:lnTo>
                  <a:pt x="0" y="63120"/>
                </a:lnTo>
                <a:lnTo>
                  <a:pt x="67050" y="130171"/>
                </a:lnTo>
                <a:lnTo>
                  <a:pt x="0" y="197222"/>
                </a:lnTo>
                <a:lnTo>
                  <a:pt x="63120" y="260342"/>
                </a:lnTo>
                <a:lnTo>
                  <a:pt x="130171" y="193291"/>
                </a:lnTo>
                <a:lnTo>
                  <a:pt x="256411" y="193291"/>
                </a:lnTo>
                <a:lnTo>
                  <a:pt x="193291" y="130171"/>
                </a:lnTo>
                <a:lnTo>
                  <a:pt x="256411" y="67050"/>
                </a:lnTo>
                <a:lnTo>
                  <a:pt x="130171" y="67050"/>
                </a:lnTo>
                <a:lnTo>
                  <a:pt x="63120" y="0"/>
                </a:lnTo>
                <a:close/>
              </a:path>
              <a:path w="260350" h="260350">
                <a:moveTo>
                  <a:pt x="256411" y="193291"/>
                </a:moveTo>
                <a:lnTo>
                  <a:pt x="130171" y="193291"/>
                </a:lnTo>
                <a:lnTo>
                  <a:pt x="197222" y="260342"/>
                </a:lnTo>
                <a:lnTo>
                  <a:pt x="260342" y="197222"/>
                </a:lnTo>
                <a:lnTo>
                  <a:pt x="256411" y="193291"/>
                </a:lnTo>
                <a:close/>
              </a:path>
              <a:path w="260350" h="260350">
                <a:moveTo>
                  <a:pt x="197222" y="0"/>
                </a:moveTo>
                <a:lnTo>
                  <a:pt x="130171" y="67050"/>
                </a:lnTo>
                <a:lnTo>
                  <a:pt x="256411" y="67050"/>
                </a:lnTo>
                <a:lnTo>
                  <a:pt x="260342" y="63120"/>
                </a:lnTo>
                <a:lnTo>
                  <a:pt x="19722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030728" y="3357469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0" y="63120"/>
                </a:moveTo>
                <a:lnTo>
                  <a:pt x="63120" y="0"/>
                </a:lnTo>
                <a:lnTo>
                  <a:pt x="130171" y="67050"/>
                </a:lnTo>
                <a:lnTo>
                  <a:pt x="197221" y="0"/>
                </a:lnTo>
                <a:lnTo>
                  <a:pt x="260341" y="63120"/>
                </a:lnTo>
                <a:lnTo>
                  <a:pt x="193290" y="130171"/>
                </a:lnTo>
                <a:lnTo>
                  <a:pt x="260341" y="197221"/>
                </a:lnTo>
                <a:lnTo>
                  <a:pt x="197221" y="260341"/>
                </a:lnTo>
                <a:lnTo>
                  <a:pt x="130171" y="193290"/>
                </a:lnTo>
                <a:lnTo>
                  <a:pt x="63120" y="260341"/>
                </a:lnTo>
                <a:lnTo>
                  <a:pt x="0" y="197221"/>
                </a:lnTo>
                <a:lnTo>
                  <a:pt x="67050" y="130171"/>
                </a:lnTo>
                <a:lnTo>
                  <a:pt x="0" y="63120"/>
                </a:lnTo>
                <a:close/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296821" y="3977589"/>
            <a:ext cx="346066" cy="34606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339683" y="3997452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63119" y="0"/>
                </a:moveTo>
                <a:lnTo>
                  <a:pt x="0" y="63120"/>
                </a:lnTo>
                <a:lnTo>
                  <a:pt x="67050" y="130171"/>
                </a:lnTo>
                <a:lnTo>
                  <a:pt x="0" y="197222"/>
                </a:lnTo>
                <a:lnTo>
                  <a:pt x="63119" y="260342"/>
                </a:lnTo>
                <a:lnTo>
                  <a:pt x="130171" y="193291"/>
                </a:lnTo>
                <a:lnTo>
                  <a:pt x="256410" y="193291"/>
                </a:lnTo>
                <a:lnTo>
                  <a:pt x="193290" y="130171"/>
                </a:lnTo>
                <a:lnTo>
                  <a:pt x="256410" y="67050"/>
                </a:lnTo>
                <a:lnTo>
                  <a:pt x="130171" y="67050"/>
                </a:lnTo>
                <a:lnTo>
                  <a:pt x="63119" y="0"/>
                </a:lnTo>
                <a:close/>
              </a:path>
              <a:path w="260350" h="260350">
                <a:moveTo>
                  <a:pt x="256410" y="193291"/>
                </a:moveTo>
                <a:lnTo>
                  <a:pt x="130171" y="193291"/>
                </a:lnTo>
                <a:lnTo>
                  <a:pt x="197222" y="260342"/>
                </a:lnTo>
                <a:lnTo>
                  <a:pt x="260341" y="197222"/>
                </a:lnTo>
                <a:lnTo>
                  <a:pt x="256410" y="193291"/>
                </a:lnTo>
                <a:close/>
              </a:path>
              <a:path w="260350" h="260350">
                <a:moveTo>
                  <a:pt x="197222" y="0"/>
                </a:moveTo>
                <a:lnTo>
                  <a:pt x="130171" y="67050"/>
                </a:lnTo>
                <a:lnTo>
                  <a:pt x="256410" y="67050"/>
                </a:lnTo>
                <a:lnTo>
                  <a:pt x="260341" y="63120"/>
                </a:lnTo>
                <a:lnTo>
                  <a:pt x="19722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339683" y="3997452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0" y="63120"/>
                </a:moveTo>
                <a:lnTo>
                  <a:pt x="63120" y="0"/>
                </a:lnTo>
                <a:lnTo>
                  <a:pt x="130171" y="67050"/>
                </a:lnTo>
                <a:lnTo>
                  <a:pt x="197221" y="0"/>
                </a:lnTo>
                <a:lnTo>
                  <a:pt x="260341" y="63120"/>
                </a:lnTo>
                <a:lnTo>
                  <a:pt x="193290" y="130171"/>
                </a:lnTo>
                <a:lnTo>
                  <a:pt x="260341" y="197221"/>
                </a:lnTo>
                <a:lnTo>
                  <a:pt x="197221" y="260341"/>
                </a:lnTo>
                <a:lnTo>
                  <a:pt x="130171" y="193290"/>
                </a:lnTo>
                <a:lnTo>
                  <a:pt x="63120" y="260341"/>
                </a:lnTo>
                <a:lnTo>
                  <a:pt x="0" y="197221"/>
                </a:lnTo>
                <a:lnTo>
                  <a:pt x="67050" y="130171"/>
                </a:lnTo>
                <a:lnTo>
                  <a:pt x="0" y="63120"/>
                </a:lnTo>
                <a:close/>
              </a:path>
            </a:pathLst>
          </a:custGeom>
          <a:ln w="952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487257" y="2762346"/>
            <a:ext cx="1045399" cy="221972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537275" y="2792364"/>
            <a:ext cx="945515" cy="2120265"/>
          </a:xfrm>
          <a:custGeom>
            <a:avLst/>
            <a:gdLst/>
            <a:ahLst/>
            <a:cxnLst/>
            <a:rect l="l" t="t" r="r" b="b"/>
            <a:pathLst>
              <a:path w="945514" h="2120265">
                <a:moveTo>
                  <a:pt x="898660" y="2119686"/>
                </a:moveTo>
                <a:lnTo>
                  <a:pt x="0" y="19988"/>
                </a:lnTo>
                <a:lnTo>
                  <a:pt x="46702" y="0"/>
                </a:lnTo>
                <a:lnTo>
                  <a:pt x="945363" y="2099698"/>
                </a:lnTo>
                <a:lnTo>
                  <a:pt x="898660" y="2119686"/>
                </a:lnTo>
                <a:close/>
              </a:path>
            </a:pathLst>
          </a:custGeom>
          <a:solidFill>
            <a:srgbClr val="000000">
              <a:alpha val="3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520037" y="2666748"/>
            <a:ext cx="1309445" cy="21740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560695" y="2687406"/>
            <a:ext cx="1228725" cy="136525"/>
          </a:xfrm>
          <a:custGeom>
            <a:avLst/>
            <a:gdLst/>
            <a:ahLst/>
            <a:cxnLst/>
            <a:rect l="l" t="t" r="r" b="b"/>
            <a:pathLst>
              <a:path w="1228725" h="136525">
                <a:moveTo>
                  <a:pt x="1228128" y="50676"/>
                </a:moveTo>
                <a:lnTo>
                  <a:pt x="3534" y="136085"/>
                </a:lnTo>
                <a:lnTo>
                  <a:pt x="0" y="85408"/>
                </a:lnTo>
                <a:lnTo>
                  <a:pt x="1224594" y="0"/>
                </a:lnTo>
                <a:lnTo>
                  <a:pt x="1228128" y="50676"/>
                </a:lnTo>
                <a:close/>
              </a:path>
            </a:pathLst>
          </a:custGeom>
          <a:solidFill>
            <a:srgbClr val="000000">
              <a:alpha val="3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711120" y="2676633"/>
            <a:ext cx="1085085" cy="222977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761419" y="2706930"/>
            <a:ext cx="984885" cy="2129790"/>
          </a:xfrm>
          <a:custGeom>
            <a:avLst/>
            <a:gdLst/>
            <a:ahLst/>
            <a:cxnLst/>
            <a:rect l="l" t="t" r="r" b="b"/>
            <a:pathLst>
              <a:path w="984885" h="2129790">
                <a:moveTo>
                  <a:pt x="46413" y="0"/>
                </a:moveTo>
                <a:lnTo>
                  <a:pt x="984490" y="2108532"/>
                </a:lnTo>
                <a:lnTo>
                  <a:pt x="938076" y="2129181"/>
                </a:lnTo>
                <a:lnTo>
                  <a:pt x="0" y="20649"/>
                </a:lnTo>
                <a:lnTo>
                  <a:pt x="46413" y="0"/>
                </a:lnTo>
                <a:close/>
              </a:path>
            </a:pathLst>
          </a:custGeom>
          <a:solidFill>
            <a:srgbClr val="000000">
              <a:alpha val="3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407258" y="4783354"/>
            <a:ext cx="1363009" cy="19011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447091" y="4803186"/>
            <a:ext cx="1283970" cy="110489"/>
          </a:xfrm>
          <a:custGeom>
            <a:avLst/>
            <a:gdLst/>
            <a:ahLst/>
            <a:cxnLst/>
            <a:rect l="l" t="t" r="r" b="b"/>
            <a:pathLst>
              <a:path w="1283970" h="110489">
                <a:moveTo>
                  <a:pt x="0" y="59701"/>
                </a:moveTo>
                <a:lnTo>
                  <a:pt x="1280979" y="0"/>
                </a:lnTo>
                <a:lnTo>
                  <a:pt x="1283344" y="50744"/>
                </a:lnTo>
                <a:lnTo>
                  <a:pt x="2365" y="110446"/>
                </a:lnTo>
                <a:lnTo>
                  <a:pt x="0" y="59701"/>
                </a:lnTo>
                <a:close/>
              </a:path>
            </a:pathLst>
          </a:custGeom>
          <a:solidFill>
            <a:srgbClr val="000000">
              <a:alpha val="3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3454647" y="4536034"/>
            <a:ext cx="1086509" cy="44692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3502330" y="4563717"/>
            <a:ext cx="991235" cy="351790"/>
          </a:xfrm>
          <a:custGeom>
            <a:avLst/>
            <a:gdLst/>
            <a:ahLst/>
            <a:cxnLst/>
            <a:rect l="l" t="t" r="r" b="b"/>
            <a:pathLst>
              <a:path w="991235" h="351789">
                <a:moveTo>
                  <a:pt x="15062" y="0"/>
                </a:moveTo>
                <a:lnTo>
                  <a:pt x="991142" y="303041"/>
                </a:lnTo>
                <a:lnTo>
                  <a:pt x="976080" y="351557"/>
                </a:lnTo>
                <a:lnTo>
                  <a:pt x="0" y="48515"/>
                </a:lnTo>
                <a:lnTo>
                  <a:pt x="15062" y="0"/>
                </a:lnTo>
                <a:close/>
              </a:path>
            </a:pathLst>
          </a:custGeom>
          <a:solidFill>
            <a:srgbClr val="000000">
              <a:alpha val="3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3458056" y="2782858"/>
            <a:ext cx="159636" cy="186368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3496819" y="2801619"/>
            <a:ext cx="82550" cy="1786255"/>
          </a:xfrm>
          <a:custGeom>
            <a:avLst/>
            <a:gdLst/>
            <a:ahLst/>
            <a:cxnLst/>
            <a:rect l="l" t="t" r="r" b="b"/>
            <a:pathLst>
              <a:path w="82550" h="1786254">
                <a:moveTo>
                  <a:pt x="0" y="1785265"/>
                </a:moveTo>
                <a:lnTo>
                  <a:pt x="31319" y="0"/>
                </a:lnTo>
                <a:lnTo>
                  <a:pt x="82111" y="891"/>
                </a:lnTo>
                <a:lnTo>
                  <a:pt x="50792" y="1786156"/>
                </a:lnTo>
                <a:lnTo>
                  <a:pt x="0" y="1785265"/>
                </a:lnTo>
                <a:close/>
              </a:path>
            </a:pathLst>
          </a:custGeom>
          <a:solidFill>
            <a:srgbClr val="000000">
              <a:alpha val="3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10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4" name="object 1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115" name="object 1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116" name="object 116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76200"/>
            <a:ext cx="7632700" cy="6235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11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1900" y="381000"/>
            <a:ext cx="4203700" cy="538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591300" y="5943600"/>
            <a:ext cx="2072639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venir-Book"/>
                <a:cs typeface="Avenir-Book"/>
              </a:rPr>
              <a:t>David </a:t>
            </a:r>
            <a:r>
              <a:rPr dirty="0" sz="2000" spc="-40">
                <a:latin typeface="Avenir-Book"/>
                <a:cs typeface="Avenir-Book"/>
              </a:rPr>
              <a:t>Marr,</a:t>
            </a:r>
            <a:r>
              <a:rPr dirty="0" sz="2000" spc="-85">
                <a:latin typeface="Avenir-Book"/>
                <a:cs typeface="Avenir-Book"/>
              </a:rPr>
              <a:t> </a:t>
            </a:r>
            <a:r>
              <a:rPr dirty="0" sz="2000">
                <a:latin typeface="Avenir-Book"/>
                <a:cs typeface="Avenir-Book"/>
              </a:rPr>
              <a:t>1970s</a:t>
            </a:r>
            <a:endParaRPr sz="2000">
              <a:latin typeface="Avenir-Book"/>
              <a:cs typeface="Avenir-Boo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12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6700" y="533400"/>
            <a:ext cx="2032000" cy="152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4500" y="2095500"/>
            <a:ext cx="166751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u="sng">
                <a:solidFill>
                  <a:srgbClr val="A5A5A5"/>
                </a:solidFill>
                <a:latin typeface="Trebuchet MS"/>
                <a:cs typeface="Trebuchet MS"/>
              </a:rPr>
              <a:t>This image</a:t>
            </a:r>
            <a:r>
              <a:rPr dirty="0" sz="800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CC0 1.0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public</a:t>
            </a:r>
            <a:r>
              <a:rPr dirty="0" sz="800" spc="-7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domain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52700" y="533400"/>
            <a:ext cx="2019300" cy="152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14900" y="382454"/>
            <a:ext cx="2019300" cy="15208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03515" y="839654"/>
            <a:ext cx="564515" cy="567055"/>
          </a:xfrm>
          <a:custGeom>
            <a:avLst/>
            <a:gdLst/>
            <a:ahLst/>
            <a:cxnLst/>
            <a:rect l="l" t="t" r="r" b="b"/>
            <a:pathLst>
              <a:path w="564514" h="567055">
                <a:moveTo>
                  <a:pt x="282056" y="0"/>
                </a:moveTo>
                <a:lnTo>
                  <a:pt x="238882" y="3320"/>
                </a:lnTo>
                <a:lnTo>
                  <a:pt x="196530" y="13283"/>
                </a:lnTo>
                <a:lnTo>
                  <a:pt x="155820" y="29888"/>
                </a:lnTo>
                <a:lnTo>
                  <a:pt x="117574" y="53135"/>
                </a:lnTo>
                <a:lnTo>
                  <a:pt x="82613" y="83024"/>
                </a:lnTo>
                <a:lnTo>
                  <a:pt x="52872" y="118160"/>
                </a:lnTo>
                <a:lnTo>
                  <a:pt x="29740" y="156597"/>
                </a:lnTo>
                <a:lnTo>
                  <a:pt x="13218" y="197510"/>
                </a:lnTo>
                <a:lnTo>
                  <a:pt x="3304" y="240074"/>
                </a:lnTo>
                <a:lnTo>
                  <a:pt x="0" y="283463"/>
                </a:lnTo>
                <a:lnTo>
                  <a:pt x="3304" y="326852"/>
                </a:lnTo>
                <a:lnTo>
                  <a:pt x="13218" y="369416"/>
                </a:lnTo>
                <a:lnTo>
                  <a:pt x="29740" y="410329"/>
                </a:lnTo>
                <a:lnTo>
                  <a:pt x="52872" y="448767"/>
                </a:lnTo>
                <a:lnTo>
                  <a:pt x="82613" y="483902"/>
                </a:lnTo>
                <a:lnTo>
                  <a:pt x="117574" y="513791"/>
                </a:lnTo>
                <a:lnTo>
                  <a:pt x="155820" y="537038"/>
                </a:lnTo>
                <a:lnTo>
                  <a:pt x="196530" y="553643"/>
                </a:lnTo>
                <a:lnTo>
                  <a:pt x="238882" y="563606"/>
                </a:lnTo>
                <a:lnTo>
                  <a:pt x="282056" y="566927"/>
                </a:lnTo>
                <a:lnTo>
                  <a:pt x="325230" y="563606"/>
                </a:lnTo>
                <a:lnTo>
                  <a:pt x="367582" y="553643"/>
                </a:lnTo>
                <a:lnTo>
                  <a:pt x="408292" y="537038"/>
                </a:lnTo>
                <a:lnTo>
                  <a:pt x="446538" y="513791"/>
                </a:lnTo>
                <a:lnTo>
                  <a:pt x="481499" y="483902"/>
                </a:lnTo>
                <a:lnTo>
                  <a:pt x="511240" y="448767"/>
                </a:lnTo>
                <a:lnTo>
                  <a:pt x="534371" y="410329"/>
                </a:lnTo>
                <a:lnTo>
                  <a:pt x="550894" y="369416"/>
                </a:lnTo>
                <a:lnTo>
                  <a:pt x="560807" y="326852"/>
                </a:lnTo>
                <a:lnTo>
                  <a:pt x="564112" y="283463"/>
                </a:lnTo>
                <a:lnTo>
                  <a:pt x="560807" y="240074"/>
                </a:lnTo>
                <a:lnTo>
                  <a:pt x="550894" y="197510"/>
                </a:lnTo>
                <a:lnTo>
                  <a:pt x="534371" y="156597"/>
                </a:lnTo>
                <a:lnTo>
                  <a:pt x="511240" y="118160"/>
                </a:lnTo>
                <a:lnTo>
                  <a:pt x="481499" y="83024"/>
                </a:lnTo>
                <a:lnTo>
                  <a:pt x="446538" y="53135"/>
                </a:lnTo>
                <a:lnTo>
                  <a:pt x="408292" y="29888"/>
                </a:lnTo>
                <a:lnTo>
                  <a:pt x="367582" y="13283"/>
                </a:lnTo>
                <a:lnTo>
                  <a:pt x="325230" y="3320"/>
                </a:lnTo>
                <a:lnTo>
                  <a:pt x="2820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03515" y="839654"/>
            <a:ext cx="564515" cy="567055"/>
          </a:xfrm>
          <a:custGeom>
            <a:avLst/>
            <a:gdLst/>
            <a:ahLst/>
            <a:cxnLst/>
            <a:rect l="l" t="t" r="r" b="b"/>
            <a:pathLst>
              <a:path w="564514" h="567055">
                <a:moveTo>
                  <a:pt x="481499" y="83024"/>
                </a:moveTo>
                <a:lnTo>
                  <a:pt x="511240" y="118160"/>
                </a:lnTo>
                <a:lnTo>
                  <a:pt x="534371" y="156597"/>
                </a:lnTo>
                <a:lnTo>
                  <a:pt x="550894" y="197510"/>
                </a:lnTo>
                <a:lnTo>
                  <a:pt x="560807" y="240074"/>
                </a:lnTo>
                <a:lnTo>
                  <a:pt x="564112" y="283463"/>
                </a:lnTo>
                <a:lnTo>
                  <a:pt x="560807" y="326853"/>
                </a:lnTo>
                <a:lnTo>
                  <a:pt x="550894" y="369417"/>
                </a:lnTo>
                <a:lnTo>
                  <a:pt x="534371" y="410330"/>
                </a:lnTo>
                <a:lnTo>
                  <a:pt x="511240" y="448767"/>
                </a:lnTo>
                <a:lnTo>
                  <a:pt x="481499" y="483903"/>
                </a:lnTo>
                <a:lnTo>
                  <a:pt x="446538" y="513792"/>
                </a:lnTo>
                <a:lnTo>
                  <a:pt x="408292" y="537039"/>
                </a:lnTo>
                <a:lnTo>
                  <a:pt x="367582" y="553643"/>
                </a:lnTo>
                <a:lnTo>
                  <a:pt x="325229" y="563606"/>
                </a:lnTo>
                <a:lnTo>
                  <a:pt x="282056" y="566927"/>
                </a:lnTo>
                <a:lnTo>
                  <a:pt x="238882" y="563606"/>
                </a:lnTo>
                <a:lnTo>
                  <a:pt x="196529" y="553643"/>
                </a:lnTo>
                <a:lnTo>
                  <a:pt x="155819" y="537039"/>
                </a:lnTo>
                <a:lnTo>
                  <a:pt x="117573" y="513792"/>
                </a:lnTo>
                <a:lnTo>
                  <a:pt x="82612" y="483903"/>
                </a:lnTo>
                <a:lnTo>
                  <a:pt x="52871" y="448767"/>
                </a:lnTo>
                <a:lnTo>
                  <a:pt x="29740" y="410330"/>
                </a:lnTo>
                <a:lnTo>
                  <a:pt x="13217" y="369417"/>
                </a:lnTo>
                <a:lnTo>
                  <a:pt x="3304" y="326853"/>
                </a:lnTo>
                <a:lnTo>
                  <a:pt x="0" y="283463"/>
                </a:lnTo>
                <a:lnTo>
                  <a:pt x="3304" y="240074"/>
                </a:lnTo>
                <a:lnTo>
                  <a:pt x="13217" y="197510"/>
                </a:lnTo>
                <a:lnTo>
                  <a:pt x="29740" y="156597"/>
                </a:lnTo>
                <a:lnTo>
                  <a:pt x="52871" y="118160"/>
                </a:lnTo>
                <a:lnTo>
                  <a:pt x="82612" y="83024"/>
                </a:lnTo>
                <a:lnTo>
                  <a:pt x="117573" y="53135"/>
                </a:lnTo>
                <a:lnTo>
                  <a:pt x="155819" y="29888"/>
                </a:lnTo>
                <a:lnTo>
                  <a:pt x="196529" y="13283"/>
                </a:lnTo>
                <a:lnTo>
                  <a:pt x="238882" y="3320"/>
                </a:lnTo>
                <a:lnTo>
                  <a:pt x="282056" y="0"/>
                </a:lnTo>
                <a:lnTo>
                  <a:pt x="325229" y="3320"/>
                </a:lnTo>
                <a:lnTo>
                  <a:pt x="367582" y="13283"/>
                </a:lnTo>
                <a:lnTo>
                  <a:pt x="408292" y="29888"/>
                </a:lnTo>
                <a:lnTo>
                  <a:pt x="446538" y="53135"/>
                </a:lnTo>
                <a:lnTo>
                  <a:pt x="481499" y="83024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20522" y="1568127"/>
            <a:ext cx="564112" cy="566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55776" y="821434"/>
            <a:ext cx="1066800" cy="1066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53300" y="2044700"/>
            <a:ext cx="166751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u="sng">
                <a:solidFill>
                  <a:srgbClr val="A5A5A5"/>
                </a:solidFill>
                <a:latin typeface="Trebuchet MS"/>
                <a:cs typeface="Trebuchet MS"/>
              </a:rPr>
              <a:t>This image</a:t>
            </a:r>
            <a:r>
              <a:rPr dirty="0" sz="800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CC0 1.0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public</a:t>
            </a:r>
            <a:r>
              <a:rPr dirty="0" sz="800" spc="-7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domain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4200" y="190500"/>
            <a:ext cx="13906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venir-Book"/>
                <a:cs typeface="Avenir-Book"/>
              </a:rPr>
              <a:t>Input</a:t>
            </a:r>
            <a:r>
              <a:rPr dirty="0" sz="2000" spc="-100">
                <a:latin typeface="Avenir-Book"/>
                <a:cs typeface="Avenir-Book"/>
              </a:rPr>
              <a:t> </a:t>
            </a:r>
            <a:r>
              <a:rPr dirty="0" sz="2000">
                <a:latin typeface="Avenir-Book"/>
                <a:cs typeface="Avenir-Book"/>
              </a:rPr>
              <a:t>image</a:t>
            </a:r>
            <a:endParaRPr sz="2000">
              <a:latin typeface="Avenir-Book"/>
              <a:cs typeface="Avenir-Boo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70200" y="190500"/>
            <a:ext cx="14039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venir-Book"/>
                <a:cs typeface="Avenir-Book"/>
              </a:rPr>
              <a:t>Edge</a:t>
            </a:r>
            <a:r>
              <a:rPr dirty="0" sz="2000" spc="-100">
                <a:latin typeface="Avenir-Book"/>
                <a:cs typeface="Avenir-Book"/>
              </a:rPr>
              <a:t> </a:t>
            </a:r>
            <a:r>
              <a:rPr dirty="0" sz="2000">
                <a:latin typeface="Avenir-Book"/>
                <a:cs typeface="Avenir-Book"/>
              </a:rPr>
              <a:t>image</a:t>
            </a:r>
            <a:endParaRPr sz="2000">
              <a:latin typeface="Avenir-Book"/>
              <a:cs typeface="Avenir-Book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168900" y="38100"/>
            <a:ext cx="151257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/>
              <a:t>2 ½-D</a:t>
            </a:r>
            <a:r>
              <a:rPr dirty="0" sz="2000" spc="-100"/>
              <a:t> </a:t>
            </a:r>
            <a:r>
              <a:rPr dirty="0" sz="2000"/>
              <a:t>sketch</a:t>
            </a:r>
            <a:endParaRPr sz="2000"/>
          </a:p>
        </p:txBody>
      </p:sp>
      <p:sp>
        <p:nvSpPr>
          <p:cNvPr id="14" name="object 14"/>
          <p:cNvSpPr txBox="1"/>
          <p:nvPr/>
        </p:nvSpPr>
        <p:spPr>
          <a:xfrm>
            <a:off x="7442200" y="38100"/>
            <a:ext cx="12344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venir-Book"/>
                <a:cs typeface="Avenir-Book"/>
              </a:rPr>
              <a:t>3-D</a:t>
            </a:r>
            <a:r>
              <a:rPr dirty="0" sz="2000" spc="-100">
                <a:latin typeface="Avenir-Book"/>
                <a:cs typeface="Avenir-Book"/>
              </a:rPr>
              <a:t> </a:t>
            </a:r>
            <a:r>
              <a:rPr dirty="0" sz="2000">
                <a:latin typeface="Avenir-Book"/>
                <a:cs typeface="Avenir-Book"/>
              </a:rPr>
              <a:t>model</a:t>
            </a:r>
            <a:endParaRPr sz="2000">
              <a:latin typeface="Avenir-Book"/>
              <a:cs typeface="Avenir-Boo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91770" y="2590800"/>
            <a:ext cx="1720214" cy="990600"/>
          </a:xfrm>
          <a:prstGeom prst="rect">
            <a:avLst/>
          </a:prstGeom>
          <a:ln w="28575">
            <a:solidFill>
              <a:srgbClr val="222222"/>
            </a:solidFill>
          </a:ln>
        </p:spPr>
        <p:txBody>
          <a:bodyPr wrap="square" lIns="0" tIns="158115" rIns="0" bIns="0" rtlCol="0" vert="horz">
            <a:spAutoFit/>
          </a:bodyPr>
          <a:lstStyle/>
          <a:p>
            <a:pPr marL="70485" marR="71755" indent="228600">
              <a:lnSpc>
                <a:spcPct val="115700"/>
              </a:lnSpc>
              <a:spcBef>
                <a:spcPts val="1245"/>
              </a:spcBef>
            </a:pPr>
            <a:r>
              <a:rPr dirty="0" sz="1800">
                <a:latin typeface="Avenir-Book"/>
                <a:cs typeface="Avenir-Book"/>
              </a:rPr>
              <a:t>3-D Model  </a:t>
            </a:r>
            <a:r>
              <a:rPr dirty="0" sz="1800" spc="-5">
                <a:latin typeface="Avenir-Book"/>
                <a:cs typeface="Avenir-Book"/>
              </a:rPr>
              <a:t>Representation</a:t>
            </a:r>
            <a:endParaRPr sz="1800">
              <a:latin typeface="Avenir-Book"/>
              <a:cs typeface="Avenir-Boo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91770" y="3581400"/>
            <a:ext cx="1720214" cy="2209800"/>
          </a:xfrm>
          <a:prstGeom prst="rect">
            <a:avLst/>
          </a:prstGeom>
          <a:ln w="28575">
            <a:solidFill>
              <a:srgbClr val="222222"/>
            </a:solidFill>
          </a:ln>
        </p:spPr>
        <p:txBody>
          <a:bodyPr wrap="square" lIns="0" tIns="221615" rIns="0" bIns="0" rtlCol="0" vert="horz">
            <a:spAutoFit/>
          </a:bodyPr>
          <a:lstStyle/>
          <a:p>
            <a:pPr algn="ctr" marL="32384" marR="20955" indent="-12700">
              <a:lnSpc>
                <a:spcPct val="115700"/>
              </a:lnSpc>
              <a:spcBef>
                <a:spcPts val="1745"/>
              </a:spcBef>
            </a:pPr>
            <a:r>
              <a:rPr dirty="0" sz="1800">
                <a:latin typeface="Avenir-Book"/>
                <a:cs typeface="Avenir-Book"/>
              </a:rPr>
              <a:t>3-D models  </a:t>
            </a:r>
            <a:r>
              <a:rPr dirty="0" sz="1800" spc="-5">
                <a:latin typeface="Avenir-Book"/>
                <a:cs typeface="Avenir-Book"/>
              </a:rPr>
              <a:t>hierarchically  organized </a:t>
            </a:r>
            <a:r>
              <a:rPr dirty="0" sz="1800">
                <a:latin typeface="Avenir-Book"/>
                <a:cs typeface="Avenir-Book"/>
              </a:rPr>
              <a:t>in  </a:t>
            </a:r>
            <a:r>
              <a:rPr dirty="0" sz="1800" spc="0">
                <a:latin typeface="Avenir-Book"/>
                <a:cs typeface="Avenir-Book"/>
              </a:rPr>
              <a:t>terms </a:t>
            </a:r>
            <a:r>
              <a:rPr dirty="0" sz="1800">
                <a:latin typeface="Avenir-Book"/>
                <a:cs typeface="Avenir-Book"/>
              </a:rPr>
              <a:t>of surface  and volumetric  primitives</a:t>
            </a:r>
            <a:endParaRPr sz="1800">
              <a:latin typeface="Avenir-Book"/>
              <a:cs typeface="Avenir-Book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307695" y="2577898"/>
          <a:ext cx="2212975" cy="3228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057"/>
                <a:gridCol w="478263"/>
              </a:tblGrid>
              <a:tr h="952500">
                <a:tc>
                  <a:txBody>
                    <a:bodyPr/>
                    <a:lstStyle/>
                    <a:p>
                      <a:pPr marL="527050" marR="515620" indent="50800">
                        <a:lnSpc>
                          <a:spcPct val="115700"/>
                        </a:lnSpc>
                        <a:spcBef>
                          <a:spcPts val="1235"/>
                        </a:spcBef>
                      </a:pPr>
                      <a:r>
                        <a:rPr dirty="0" sz="1800">
                          <a:latin typeface="Avenir-Book"/>
                          <a:cs typeface="Avenir-Book"/>
                        </a:rPr>
                        <a:t>Input  Image</a:t>
                      </a:r>
                      <a:endParaRPr sz="1800">
                        <a:latin typeface="Avenir-Book"/>
                        <a:cs typeface="Avenir-Book"/>
                      </a:endParaRPr>
                    </a:p>
                  </a:txBody>
                  <a:tcPr marL="0" marR="0" marB="0" marT="156845">
                    <a:lnL w="28575">
                      <a:solidFill>
                        <a:srgbClr val="222222"/>
                      </a:solidFill>
                      <a:prstDash val="solid"/>
                    </a:lnL>
                    <a:lnR w="28575">
                      <a:solidFill>
                        <a:srgbClr val="222222"/>
                      </a:solidFill>
                      <a:prstDash val="solid"/>
                    </a:lnR>
                    <a:lnT w="28575">
                      <a:solidFill>
                        <a:srgbClr val="222222"/>
                      </a:solidFill>
                      <a:prstDash val="solid"/>
                    </a:lnT>
                    <a:lnB w="28575">
                      <a:solidFill>
                        <a:srgbClr val="222222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222222"/>
                      </a:solidFill>
                      <a:prstDash val="solid"/>
                    </a:lnL>
                    <a:lnB w="28575">
                      <a:solidFill>
                        <a:srgbClr val="222222"/>
                      </a:solidFill>
                      <a:prstDash val="solid"/>
                    </a:lnB>
                  </a:tcPr>
                </a:tc>
              </a:tr>
              <a:tr h="6858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336550" marR="327025" indent="12700">
                        <a:lnSpc>
                          <a:spcPct val="115700"/>
                        </a:lnSpc>
                      </a:pPr>
                      <a:r>
                        <a:rPr dirty="0" sz="1800">
                          <a:latin typeface="Avenir-Book"/>
                          <a:cs typeface="Avenir-Book"/>
                        </a:rPr>
                        <a:t>Pe</a:t>
                      </a:r>
                      <a:r>
                        <a:rPr dirty="0" sz="1800" spc="-35">
                          <a:latin typeface="Avenir-Book"/>
                          <a:cs typeface="Avenir-Book"/>
                        </a:rPr>
                        <a:t>r</a:t>
                      </a:r>
                      <a:r>
                        <a:rPr dirty="0" sz="1800">
                          <a:latin typeface="Avenir-Book"/>
                          <a:cs typeface="Avenir-Book"/>
                        </a:rPr>
                        <a:t>ceived  intensities</a:t>
                      </a:r>
                      <a:endParaRPr sz="1800">
                        <a:latin typeface="Avenir-Book"/>
                        <a:cs typeface="Avenir-Book"/>
                      </a:endParaRPr>
                    </a:p>
                  </a:txBody>
                  <a:tcPr marL="0" marR="0" marB="0" marT="0">
                    <a:lnL w="28575">
                      <a:solidFill>
                        <a:srgbClr val="222222"/>
                      </a:solidFill>
                      <a:prstDash val="solid"/>
                    </a:lnL>
                    <a:lnR w="28575">
                      <a:solidFill>
                        <a:srgbClr val="222222"/>
                      </a:solidFill>
                      <a:prstDash val="solid"/>
                    </a:lnR>
                    <a:lnT w="28575">
                      <a:solidFill>
                        <a:srgbClr val="222222"/>
                      </a:solidFill>
                      <a:prstDash val="solid"/>
                    </a:lnT>
                    <a:lnB w="28575">
                      <a:solidFill>
                        <a:srgbClr val="222222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222222"/>
                      </a:solidFill>
                      <a:prstDash val="solid"/>
                    </a:lnL>
                    <a:lnB w="28575">
                      <a:solidFill>
                        <a:srgbClr val="222222"/>
                      </a:solidFill>
                      <a:prstDash val="solid"/>
                    </a:lnB>
                  </a:tcPr>
                </a:tc>
              </a:tr>
              <a:tr h="14605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222222"/>
                      </a:solidFill>
                      <a:prstDash val="solid"/>
                    </a:lnL>
                    <a:lnR w="28575">
                      <a:solidFill>
                        <a:srgbClr val="222222"/>
                      </a:solidFill>
                      <a:prstDash val="solid"/>
                    </a:lnR>
                    <a:lnT w="28575">
                      <a:solidFill>
                        <a:srgbClr val="222222"/>
                      </a:solidFill>
                      <a:prstDash val="solid"/>
                    </a:lnT>
                    <a:lnB w="28575">
                      <a:solidFill>
                        <a:srgbClr val="22222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222222"/>
                      </a:solidFill>
                      <a:prstDash val="solid"/>
                    </a:lnL>
                    <a:lnT w="28575">
                      <a:solidFill>
                        <a:srgbClr val="222222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2524537" y="4259294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30" h="87629">
                <a:moveTo>
                  <a:pt x="0" y="0"/>
                </a:moveTo>
                <a:lnTo>
                  <a:pt x="0" y="87375"/>
                </a:lnTo>
                <a:lnTo>
                  <a:pt x="87375" y="43687"/>
                </a:lnTo>
                <a:lnTo>
                  <a:pt x="0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2597626" y="2577898"/>
          <a:ext cx="2212975" cy="3228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057"/>
                <a:gridCol w="478264"/>
              </a:tblGrid>
              <a:tr h="952500">
                <a:tc>
                  <a:txBody>
                    <a:bodyPr/>
                    <a:lstStyle/>
                    <a:p>
                      <a:pPr marL="510540" marR="495300" indent="25400">
                        <a:lnSpc>
                          <a:spcPct val="115700"/>
                        </a:lnSpc>
                        <a:spcBef>
                          <a:spcPts val="1235"/>
                        </a:spcBef>
                      </a:pPr>
                      <a:r>
                        <a:rPr dirty="0" sz="1800">
                          <a:latin typeface="Avenir-Book"/>
                          <a:cs typeface="Avenir-Book"/>
                        </a:rPr>
                        <a:t>Primal  Sketch</a:t>
                      </a:r>
                      <a:endParaRPr sz="1800">
                        <a:latin typeface="Avenir-Book"/>
                        <a:cs typeface="Avenir-Book"/>
                      </a:endParaRPr>
                    </a:p>
                  </a:txBody>
                  <a:tcPr marL="0" marR="0" marB="0" marT="156845">
                    <a:lnL w="28575">
                      <a:solidFill>
                        <a:srgbClr val="222222"/>
                      </a:solidFill>
                      <a:prstDash val="solid"/>
                    </a:lnL>
                    <a:lnR w="28575">
                      <a:solidFill>
                        <a:srgbClr val="222222"/>
                      </a:solidFill>
                      <a:prstDash val="solid"/>
                    </a:lnR>
                    <a:lnT w="28575">
                      <a:solidFill>
                        <a:srgbClr val="222222"/>
                      </a:solidFill>
                      <a:prstDash val="solid"/>
                    </a:lnT>
                    <a:lnB w="28575">
                      <a:solidFill>
                        <a:srgbClr val="222222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222222"/>
                      </a:solidFill>
                      <a:prstDash val="solid"/>
                    </a:lnL>
                    <a:lnB w="28575">
                      <a:solidFill>
                        <a:srgbClr val="222222"/>
                      </a:solidFill>
                      <a:prstDash val="solid"/>
                    </a:lnB>
                  </a:tcPr>
                </a:tc>
              </a:tr>
              <a:tr h="685800">
                <a:tc rowSpan="2">
                  <a:txBody>
                    <a:bodyPr/>
                    <a:lstStyle/>
                    <a:p>
                      <a:pPr algn="ctr" marL="91440" marR="71755">
                        <a:lnSpc>
                          <a:spcPct val="115700"/>
                        </a:lnSpc>
                        <a:spcBef>
                          <a:spcPts val="1335"/>
                        </a:spcBef>
                      </a:pPr>
                      <a:r>
                        <a:rPr dirty="0" sz="1800" spc="-10">
                          <a:latin typeface="Avenir-Book"/>
                          <a:cs typeface="Avenir-Book"/>
                        </a:rPr>
                        <a:t>Zero</a:t>
                      </a:r>
                      <a:r>
                        <a:rPr dirty="0" sz="1800" spc="-80">
                          <a:latin typeface="Avenir-Book"/>
                          <a:cs typeface="Avenir-Book"/>
                        </a:rPr>
                        <a:t> </a:t>
                      </a:r>
                      <a:r>
                        <a:rPr dirty="0" sz="1800" spc="-5">
                          <a:latin typeface="Avenir-Book"/>
                          <a:cs typeface="Avenir-Book"/>
                        </a:rPr>
                        <a:t>crossings, </a:t>
                      </a:r>
                      <a:r>
                        <a:rPr dirty="0" sz="1800">
                          <a:latin typeface="Avenir-Book"/>
                          <a:cs typeface="Avenir-Book"/>
                        </a:rPr>
                        <a:t> blobs, edges,  bars, ends,  virtual lines,  </a:t>
                      </a:r>
                      <a:r>
                        <a:rPr dirty="0" sz="1800" spc="-5">
                          <a:latin typeface="Avenir-Book"/>
                          <a:cs typeface="Avenir-Book"/>
                        </a:rPr>
                        <a:t>groups, </a:t>
                      </a:r>
                      <a:r>
                        <a:rPr dirty="0" sz="1800">
                          <a:latin typeface="Avenir-Book"/>
                          <a:cs typeface="Avenir-Book"/>
                        </a:rPr>
                        <a:t>curves  boundaries</a:t>
                      </a:r>
                      <a:endParaRPr sz="1800">
                        <a:latin typeface="Avenir-Book"/>
                        <a:cs typeface="Avenir-Book"/>
                      </a:endParaRPr>
                    </a:p>
                  </a:txBody>
                  <a:tcPr marL="0" marR="0" marB="0" marT="169545">
                    <a:lnL w="28575">
                      <a:solidFill>
                        <a:srgbClr val="222222"/>
                      </a:solidFill>
                      <a:prstDash val="solid"/>
                    </a:lnL>
                    <a:lnR w="28575">
                      <a:solidFill>
                        <a:srgbClr val="222222"/>
                      </a:solidFill>
                      <a:prstDash val="solid"/>
                    </a:lnR>
                    <a:lnT w="28575">
                      <a:solidFill>
                        <a:srgbClr val="222222"/>
                      </a:solidFill>
                      <a:prstDash val="solid"/>
                    </a:lnT>
                    <a:lnB w="28575">
                      <a:solidFill>
                        <a:srgbClr val="222222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222222"/>
                      </a:solidFill>
                      <a:prstDash val="solid"/>
                    </a:lnL>
                    <a:lnB w="28575">
                      <a:solidFill>
                        <a:srgbClr val="222222"/>
                      </a:solidFill>
                      <a:prstDash val="solid"/>
                    </a:lnB>
                  </a:tcPr>
                </a:tc>
              </a:tr>
              <a:tr h="14605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9545">
                    <a:lnL w="28575">
                      <a:solidFill>
                        <a:srgbClr val="222222"/>
                      </a:solidFill>
                      <a:prstDash val="solid"/>
                    </a:lnL>
                    <a:lnR w="28575">
                      <a:solidFill>
                        <a:srgbClr val="222222"/>
                      </a:solidFill>
                      <a:prstDash val="solid"/>
                    </a:lnR>
                    <a:lnT w="28575">
                      <a:solidFill>
                        <a:srgbClr val="222222"/>
                      </a:solidFill>
                      <a:prstDash val="solid"/>
                    </a:lnT>
                    <a:lnB w="28575">
                      <a:solidFill>
                        <a:srgbClr val="22222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222222"/>
                      </a:solidFill>
                      <a:prstDash val="solid"/>
                    </a:lnL>
                    <a:lnT w="28575">
                      <a:solidFill>
                        <a:srgbClr val="222222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4814468" y="4259294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0" y="0"/>
                </a:moveTo>
                <a:lnTo>
                  <a:pt x="0" y="87375"/>
                </a:lnTo>
                <a:lnTo>
                  <a:pt x="87375" y="43687"/>
                </a:lnTo>
                <a:lnTo>
                  <a:pt x="0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4887554" y="2577898"/>
          <a:ext cx="2212975" cy="3228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057"/>
                <a:gridCol w="478264"/>
              </a:tblGrid>
              <a:tr h="952500">
                <a:tc>
                  <a:txBody>
                    <a:bodyPr/>
                    <a:lstStyle/>
                    <a:p>
                      <a:pPr marL="532130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dirty="0" sz="1800">
                          <a:latin typeface="Avenir-Book"/>
                          <a:cs typeface="Avenir-Book"/>
                        </a:rPr>
                        <a:t>2</a:t>
                      </a:r>
                      <a:r>
                        <a:rPr dirty="0" sz="1800" spc="-100">
                          <a:latin typeface="Avenir-Book"/>
                          <a:cs typeface="Avenir-Book"/>
                        </a:rPr>
                        <a:t> </a:t>
                      </a:r>
                      <a:r>
                        <a:rPr dirty="0" sz="1800">
                          <a:latin typeface="Avenir-Book"/>
                          <a:cs typeface="Avenir-Book"/>
                        </a:rPr>
                        <a:t>½-D</a:t>
                      </a:r>
                      <a:endParaRPr sz="1800">
                        <a:latin typeface="Avenir-Book"/>
                        <a:cs typeface="Avenir-Book"/>
                      </a:endParaRPr>
                    </a:p>
                    <a:p>
                      <a:pPr marL="50673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800">
                          <a:latin typeface="Avenir-Book"/>
                          <a:cs typeface="Avenir-Book"/>
                        </a:rPr>
                        <a:t>Sketch</a:t>
                      </a:r>
                      <a:endParaRPr sz="1800">
                        <a:latin typeface="Avenir-Book"/>
                        <a:cs typeface="Avenir-Book"/>
                      </a:endParaRPr>
                    </a:p>
                  </a:txBody>
                  <a:tcPr marL="0" marR="0" marB="0" marT="200025">
                    <a:lnL w="28575">
                      <a:solidFill>
                        <a:srgbClr val="222222"/>
                      </a:solidFill>
                      <a:prstDash val="solid"/>
                    </a:lnL>
                    <a:lnR w="28575">
                      <a:solidFill>
                        <a:srgbClr val="222222"/>
                      </a:solidFill>
                      <a:prstDash val="solid"/>
                    </a:lnR>
                    <a:lnT w="28575">
                      <a:solidFill>
                        <a:srgbClr val="222222"/>
                      </a:solidFill>
                      <a:prstDash val="solid"/>
                    </a:lnT>
                    <a:lnB w="28575">
                      <a:solidFill>
                        <a:srgbClr val="222222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222222"/>
                      </a:solidFill>
                      <a:prstDash val="solid"/>
                    </a:lnL>
                    <a:lnB w="28575">
                      <a:solidFill>
                        <a:srgbClr val="222222"/>
                      </a:solidFill>
                      <a:prstDash val="solid"/>
                    </a:lnB>
                  </a:tcPr>
                </a:tc>
              </a:tr>
              <a:tr h="685800">
                <a:tc rowSpan="2">
                  <a:txBody>
                    <a:bodyPr/>
                    <a:lstStyle/>
                    <a:p>
                      <a:pPr algn="ctr" marL="62230" marR="59055" indent="12700">
                        <a:lnSpc>
                          <a:spcPct val="115700"/>
                        </a:lnSpc>
                        <a:spcBef>
                          <a:spcPts val="1535"/>
                        </a:spcBef>
                      </a:pPr>
                      <a:r>
                        <a:rPr dirty="0" sz="1800">
                          <a:latin typeface="Avenir-Book"/>
                          <a:cs typeface="Avenir-Book"/>
                        </a:rPr>
                        <a:t>Local surface  orientation</a:t>
                      </a:r>
                      <a:r>
                        <a:rPr dirty="0" sz="1800" spc="-100">
                          <a:latin typeface="Avenir-Book"/>
                          <a:cs typeface="Avenir-Book"/>
                        </a:rPr>
                        <a:t> </a:t>
                      </a:r>
                      <a:r>
                        <a:rPr dirty="0" sz="1800">
                          <a:latin typeface="Avenir-Book"/>
                          <a:cs typeface="Avenir-Book"/>
                        </a:rPr>
                        <a:t>and  discontinuities  in depth and</a:t>
                      </a:r>
                      <a:r>
                        <a:rPr dirty="0" sz="1800" spc="-100">
                          <a:latin typeface="Avenir-Book"/>
                          <a:cs typeface="Avenir-Book"/>
                        </a:rPr>
                        <a:t> </a:t>
                      </a:r>
                      <a:r>
                        <a:rPr dirty="0" sz="1800">
                          <a:latin typeface="Avenir-Book"/>
                          <a:cs typeface="Avenir-Book"/>
                        </a:rPr>
                        <a:t>in  surface  orientation</a:t>
                      </a:r>
                      <a:endParaRPr sz="1800">
                        <a:latin typeface="Avenir-Book"/>
                        <a:cs typeface="Avenir-Book"/>
                      </a:endParaRPr>
                    </a:p>
                  </a:txBody>
                  <a:tcPr marL="0" marR="0" marB="0" marT="194945">
                    <a:lnL w="28575">
                      <a:solidFill>
                        <a:srgbClr val="222222"/>
                      </a:solidFill>
                      <a:prstDash val="solid"/>
                    </a:lnL>
                    <a:lnR w="28575">
                      <a:solidFill>
                        <a:srgbClr val="222222"/>
                      </a:solidFill>
                      <a:prstDash val="solid"/>
                    </a:lnR>
                    <a:lnT w="28575">
                      <a:solidFill>
                        <a:srgbClr val="222222"/>
                      </a:solidFill>
                      <a:prstDash val="solid"/>
                    </a:lnT>
                    <a:lnB w="28575">
                      <a:solidFill>
                        <a:srgbClr val="222222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222222"/>
                      </a:solidFill>
                      <a:prstDash val="solid"/>
                    </a:lnL>
                    <a:lnB w="28575">
                      <a:solidFill>
                        <a:srgbClr val="222222"/>
                      </a:solidFill>
                      <a:prstDash val="solid"/>
                    </a:lnB>
                  </a:tcPr>
                </a:tc>
              </a:tr>
              <a:tr h="14478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4945">
                    <a:lnL w="28575">
                      <a:solidFill>
                        <a:srgbClr val="222222"/>
                      </a:solidFill>
                      <a:prstDash val="solid"/>
                    </a:lnL>
                    <a:lnR w="28575">
                      <a:solidFill>
                        <a:srgbClr val="222222"/>
                      </a:solidFill>
                      <a:prstDash val="solid"/>
                    </a:lnR>
                    <a:lnT w="28575">
                      <a:solidFill>
                        <a:srgbClr val="222222"/>
                      </a:solidFill>
                      <a:prstDash val="solid"/>
                    </a:lnT>
                    <a:lnB w="28575">
                      <a:solidFill>
                        <a:srgbClr val="22222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222222"/>
                      </a:solidFill>
                      <a:prstDash val="solid"/>
                    </a:lnL>
                    <a:lnT w="28575">
                      <a:solidFill>
                        <a:srgbClr val="222222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7104398" y="4260439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0" y="0"/>
                </a:moveTo>
                <a:lnTo>
                  <a:pt x="0" y="87375"/>
                </a:lnTo>
                <a:lnTo>
                  <a:pt x="87375" y="43687"/>
                </a:lnTo>
                <a:lnTo>
                  <a:pt x="0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857500" y="5943600"/>
            <a:ext cx="57848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venir-Book"/>
                <a:cs typeface="Avenir-Book"/>
              </a:rPr>
              <a:t>Stages of Visual </a:t>
            </a:r>
            <a:r>
              <a:rPr dirty="0" sz="2000" spc="-5">
                <a:latin typeface="Avenir-Book"/>
                <a:cs typeface="Avenir-Book"/>
              </a:rPr>
              <a:t>Representation, </a:t>
            </a:r>
            <a:r>
              <a:rPr dirty="0" sz="2000">
                <a:latin typeface="Avenir-Book"/>
                <a:cs typeface="Avenir-Book"/>
              </a:rPr>
              <a:t>David </a:t>
            </a:r>
            <a:r>
              <a:rPr dirty="0" sz="2000" spc="-40">
                <a:latin typeface="Avenir-Book"/>
                <a:cs typeface="Avenir-Book"/>
              </a:rPr>
              <a:t>Marr,</a:t>
            </a:r>
            <a:r>
              <a:rPr dirty="0" sz="2000" spc="-35">
                <a:latin typeface="Avenir-Book"/>
                <a:cs typeface="Avenir-Book"/>
              </a:rPr>
              <a:t> </a:t>
            </a:r>
            <a:r>
              <a:rPr dirty="0" sz="2000">
                <a:latin typeface="Avenir-Book"/>
                <a:cs typeface="Avenir-Book"/>
              </a:rPr>
              <a:t>1970s</a:t>
            </a:r>
            <a:endParaRPr sz="2000">
              <a:latin typeface="Avenir-Book"/>
              <a:cs typeface="Avenir-Boo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13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1620" y="492765"/>
            <a:ext cx="1504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0900" y="482600"/>
            <a:ext cx="335724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Generalized</a:t>
            </a:r>
            <a:r>
              <a:rPr dirty="0" sz="2800" spc="-100"/>
              <a:t> </a:t>
            </a:r>
            <a:r>
              <a:rPr dirty="0" sz="2800"/>
              <a:t>Cylinder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4678045" y="492765"/>
            <a:ext cx="1504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4100" y="1041400"/>
            <a:ext cx="26466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Avenir-Book"/>
                <a:cs typeface="Avenir-Book"/>
              </a:rPr>
              <a:t>Brooks </a:t>
            </a:r>
            <a:r>
              <a:rPr dirty="0" sz="2000">
                <a:latin typeface="Avenir-Book"/>
                <a:cs typeface="Avenir-Book"/>
              </a:rPr>
              <a:t>&amp; </a:t>
            </a:r>
            <a:r>
              <a:rPr dirty="0" sz="2000" spc="-5">
                <a:latin typeface="Avenir-Book"/>
                <a:cs typeface="Avenir-Book"/>
              </a:rPr>
              <a:t>Binford,</a:t>
            </a:r>
            <a:r>
              <a:rPr dirty="0" sz="2000" spc="-70">
                <a:latin typeface="Avenir-Book"/>
                <a:cs typeface="Avenir-Book"/>
              </a:rPr>
              <a:t> </a:t>
            </a:r>
            <a:r>
              <a:rPr dirty="0" sz="2000">
                <a:latin typeface="Avenir-Book"/>
                <a:cs typeface="Avenir-Book"/>
              </a:rPr>
              <a:t>1979</a:t>
            </a:r>
            <a:endParaRPr sz="2000">
              <a:latin typeface="Avenir-Book"/>
              <a:cs typeface="Avenir-Boo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30800" y="297688"/>
            <a:ext cx="3295650" cy="1074420"/>
          </a:xfrm>
          <a:prstGeom prst="rect">
            <a:avLst/>
          </a:prstGeom>
        </p:spPr>
        <p:txBody>
          <a:bodyPr wrap="square" lIns="0" tIns="197485" rIns="0" bIns="0" rtlCol="0" vert="horz">
            <a:spAutoFit/>
          </a:bodyPr>
          <a:lstStyle/>
          <a:p>
            <a:pPr marL="317500">
              <a:lnSpc>
                <a:spcPct val="100000"/>
              </a:lnSpc>
              <a:spcBef>
                <a:spcPts val="1555"/>
              </a:spcBef>
            </a:pPr>
            <a:r>
              <a:rPr dirty="0" sz="2800">
                <a:latin typeface="Avenir-Book"/>
                <a:cs typeface="Avenir-Book"/>
              </a:rPr>
              <a:t>Pictorial</a:t>
            </a:r>
            <a:r>
              <a:rPr dirty="0" sz="2800" spc="-65">
                <a:latin typeface="Avenir-Book"/>
                <a:cs typeface="Avenir-Book"/>
              </a:rPr>
              <a:t> </a:t>
            </a:r>
            <a:r>
              <a:rPr dirty="0" sz="2800" spc="-10">
                <a:latin typeface="Avenir-Book"/>
                <a:cs typeface="Avenir-Book"/>
              </a:rPr>
              <a:t>Structure</a:t>
            </a:r>
            <a:endParaRPr sz="2800">
              <a:latin typeface="Avenir-Book"/>
              <a:cs typeface="Avenir-Book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dirty="0" sz="2000">
                <a:latin typeface="Avenir-Book"/>
                <a:cs typeface="Avenir-Book"/>
              </a:rPr>
              <a:t>Fischler and </a:t>
            </a:r>
            <a:r>
              <a:rPr dirty="0" sz="2000" spc="-20">
                <a:latin typeface="Avenir-Book"/>
                <a:cs typeface="Avenir-Book"/>
              </a:rPr>
              <a:t>Elschlager,</a:t>
            </a:r>
            <a:r>
              <a:rPr dirty="0" sz="2000" spc="-65">
                <a:latin typeface="Avenir-Book"/>
                <a:cs typeface="Avenir-Book"/>
              </a:rPr>
              <a:t> </a:t>
            </a:r>
            <a:r>
              <a:rPr dirty="0" sz="2000">
                <a:latin typeface="Avenir-Book"/>
                <a:cs typeface="Avenir-Book"/>
              </a:rPr>
              <a:t>1973</a:t>
            </a:r>
            <a:endParaRPr sz="2000">
              <a:latin typeface="Avenir-Book"/>
              <a:cs typeface="Avenir-Boo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03131" y="1612834"/>
            <a:ext cx="485775" cy="51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56657" y="1643462"/>
            <a:ext cx="379095" cy="412750"/>
          </a:xfrm>
          <a:custGeom>
            <a:avLst/>
            <a:gdLst/>
            <a:ahLst/>
            <a:cxnLst/>
            <a:rect l="l" t="t" r="r" b="b"/>
            <a:pathLst>
              <a:path w="379095" h="412750">
                <a:moveTo>
                  <a:pt x="210221" y="0"/>
                </a:moveTo>
                <a:lnTo>
                  <a:pt x="168500" y="0"/>
                </a:lnTo>
                <a:lnTo>
                  <a:pt x="127587" y="9926"/>
                </a:lnTo>
                <a:lnTo>
                  <a:pt x="89101" y="29780"/>
                </a:lnTo>
                <a:lnTo>
                  <a:pt x="54656" y="59560"/>
                </a:lnTo>
                <a:lnTo>
                  <a:pt x="27328" y="97094"/>
                </a:lnTo>
                <a:lnTo>
                  <a:pt x="9109" y="139033"/>
                </a:lnTo>
                <a:lnTo>
                  <a:pt x="0" y="183616"/>
                </a:lnTo>
                <a:lnTo>
                  <a:pt x="0" y="229079"/>
                </a:lnTo>
                <a:lnTo>
                  <a:pt x="9109" y="273662"/>
                </a:lnTo>
                <a:lnTo>
                  <a:pt x="27328" y="315601"/>
                </a:lnTo>
                <a:lnTo>
                  <a:pt x="54656" y="353135"/>
                </a:lnTo>
                <a:lnTo>
                  <a:pt x="89101" y="382915"/>
                </a:lnTo>
                <a:lnTo>
                  <a:pt x="127587" y="402769"/>
                </a:lnTo>
                <a:lnTo>
                  <a:pt x="168500" y="412695"/>
                </a:lnTo>
                <a:lnTo>
                  <a:pt x="210221" y="412695"/>
                </a:lnTo>
                <a:lnTo>
                  <a:pt x="251134" y="402769"/>
                </a:lnTo>
                <a:lnTo>
                  <a:pt x="289620" y="382915"/>
                </a:lnTo>
                <a:lnTo>
                  <a:pt x="324064" y="353135"/>
                </a:lnTo>
                <a:lnTo>
                  <a:pt x="351393" y="315601"/>
                </a:lnTo>
                <a:lnTo>
                  <a:pt x="369612" y="273662"/>
                </a:lnTo>
                <a:lnTo>
                  <a:pt x="378722" y="229079"/>
                </a:lnTo>
                <a:lnTo>
                  <a:pt x="378722" y="183616"/>
                </a:lnTo>
                <a:lnTo>
                  <a:pt x="369612" y="139033"/>
                </a:lnTo>
                <a:lnTo>
                  <a:pt x="351393" y="97094"/>
                </a:lnTo>
                <a:lnTo>
                  <a:pt x="324064" y="59560"/>
                </a:lnTo>
                <a:lnTo>
                  <a:pt x="289620" y="29780"/>
                </a:lnTo>
                <a:lnTo>
                  <a:pt x="251134" y="9926"/>
                </a:lnTo>
                <a:lnTo>
                  <a:pt x="2102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6657" y="1643462"/>
            <a:ext cx="379095" cy="412750"/>
          </a:xfrm>
          <a:custGeom>
            <a:avLst/>
            <a:gdLst/>
            <a:ahLst/>
            <a:cxnLst/>
            <a:rect l="l" t="t" r="r" b="b"/>
            <a:pathLst>
              <a:path w="379095" h="412750">
                <a:moveTo>
                  <a:pt x="324065" y="59560"/>
                </a:moveTo>
                <a:lnTo>
                  <a:pt x="351393" y="97094"/>
                </a:lnTo>
                <a:lnTo>
                  <a:pt x="369613" y="139033"/>
                </a:lnTo>
                <a:lnTo>
                  <a:pt x="378722" y="183616"/>
                </a:lnTo>
                <a:lnTo>
                  <a:pt x="378722" y="229080"/>
                </a:lnTo>
                <a:lnTo>
                  <a:pt x="369613" y="273662"/>
                </a:lnTo>
                <a:lnTo>
                  <a:pt x="351393" y="315601"/>
                </a:lnTo>
                <a:lnTo>
                  <a:pt x="324065" y="353135"/>
                </a:lnTo>
                <a:lnTo>
                  <a:pt x="289621" y="382916"/>
                </a:lnTo>
                <a:lnTo>
                  <a:pt x="251134" y="402769"/>
                </a:lnTo>
                <a:lnTo>
                  <a:pt x="210221" y="412696"/>
                </a:lnTo>
                <a:lnTo>
                  <a:pt x="168500" y="412696"/>
                </a:lnTo>
                <a:lnTo>
                  <a:pt x="127588" y="402769"/>
                </a:lnTo>
                <a:lnTo>
                  <a:pt x="89101" y="382916"/>
                </a:lnTo>
                <a:lnTo>
                  <a:pt x="54657" y="353135"/>
                </a:lnTo>
                <a:lnTo>
                  <a:pt x="27328" y="315601"/>
                </a:lnTo>
                <a:lnTo>
                  <a:pt x="9109" y="273662"/>
                </a:lnTo>
                <a:lnTo>
                  <a:pt x="0" y="229080"/>
                </a:lnTo>
                <a:lnTo>
                  <a:pt x="0" y="183616"/>
                </a:lnTo>
                <a:lnTo>
                  <a:pt x="9109" y="139033"/>
                </a:lnTo>
                <a:lnTo>
                  <a:pt x="27328" y="97094"/>
                </a:lnTo>
                <a:lnTo>
                  <a:pt x="54657" y="59560"/>
                </a:lnTo>
                <a:lnTo>
                  <a:pt x="89101" y="29780"/>
                </a:lnTo>
                <a:lnTo>
                  <a:pt x="127588" y="9926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926"/>
                </a:lnTo>
                <a:lnTo>
                  <a:pt x="289621" y="29780"/>
                </a:lnTo>
                <a:lnTo>
                  <a:pt x="324065" y="5956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67412" y="2293058"/>
            <a:ext cx="485775" cy="51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20938" y="2323688"/>
            <a:ext cx="379095" cy="412750"/>
          </a:xfrm>
          <a:custGeom>
            <a:avLst/>
            <a:gdLst/>
            <a:ahLst/>
            <a:cxnLst/>
            <a:rect l="l" t="t" r="r" b="b"/>
            <a:pathLst>
              <a:path w="379095" h="412750">
                <a:moveTo>
                  <a:pt x="210222" y="0"/>
                </a:moveTo>
                <a:lnTo>
                  <a:pt x="168501" y="0"/>
                </a:lnTo>
                <a:lnTo>
                  <a:pt x="127588" y="9926"/>
                </a:lnTo>
                <a:lnTo>
                  <a:pt x="89101" y="29780"/>
                </a:lnTo>
                <a:lnTo>
                  <a:pt x="54657" y="59561"/>
                </a:lnTo>
                <a:lnTo>
                  <a:pt x="27328" y="97094"/>
                </a:lnTo>
                <a:lnTo>
                  <a:pt x="9109" y="139033"/>
                </a:lnTo>
                <a:lnTo>
                  <a:pt x="0" y="183616"/>
                </a:lnTo>
                <a:lnTo>
                  <a:pt x="0" y="229080"/>
                </a:lnTo>
                <a:lnTo>
                  <a:pt x="9109" y="273662"/>
                </a:lnTo>
                <a:lnTo>
                  <a:pt x="27328" y="315601"/>
                </a:lnTo>
                <a:lnTo>
                  <a:pt x="54657" y="353135"/>
                </a:lnTo>
                <a:lnTo>
                  <a:pt x="89101" y="382916"/>
                </a:lnTo>
                <a:lnTo>
                  <a:pt x="127588" y="402769"/>
                </a:lnTo>
                <a:lnTo>
                  <a:pt x="168501" y="412696"/>
                </a:lnTo>
                <a:lnTo>
                  <a:pt x="210222" y="412696"/>
                </a:lnTo>
                <a:lnTo>
                  <a:pt x="251134" y="402769"/>
                </a:lnTo>
                <a:lnTo>
                  <a:pt x="289621" y="382916"/>
                </a:lnTo>
                <a:lnTo>
                  <a:pt x="324065" y="353135"/>
                </a:lnTo>
                <a:lnTo>
                  <a:pt x="351394" y="315601"/>
                </a:lnTo>
                <a:lnTo>
                  <a:pt x="369613" y="273662"/>
                </a:lnTo>
                <a:lnTo>
                  <a:pt x="378723" y="229080"/>
                </a:lnTo>
                <a:lnTo>
                  <a:pt x="378723" y="183616"/>
                </a:lnTo>
                <a:lnTo>
                  <a:pt x="369613" y="139033"/>
                </a:lnTo>
                <a:lnTo>
                  <a:pt x="351394" y="97094"/>
                </a:lnTo>
                <a:lnTo>
                  <a:pt x="324065" y="59561"/>
                </a:lnTo>
                <a:lnTo>
                  <a:pt x="289621" y="29780"/>
                </a:lnTo>
                <a:lnTo>
                  <a:pt x="251134" y="9926"/>
                </a:lnTo>
                <a:lnTo>
                  <a:pt x="2102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20938" y="2323687"/>
            <a:ext cx="379095" cy="412750"/>
          </a:xfrm>
          <a:custGeom>
            <a:avLst/>
            <a:gdLst/>
            <a:ahLst/>
            <a:cxnLst/>
            <a:rect l="l" t="t" r="r" b="b"/>
            <a:pathLst>
              <a:path w="379095" h="412750">
                <a:moveTo>
                  <a:pt x="324065" y="59560"/>
                </a:moveTo>
                <a:lnTo>
                  <a:pt x="351393" y="97094"/>
                </a:lnTo>
                <a:lnTo>
                  <a:pt x="369613" y="139033"/>
                </a:lnTo>
                <a:lnTo>
                  <a:pt x="378722" y="183616"/>
                </a:lnTo>
                <a:lnTo>
                  <a:pt x="378722" y="229080"/>
                </a:lnTo>
                <a:lnTo>
                  <a:pt x="369613" y="273662"/>
                </a:lnTo>
                <a:lnTo>
                  <a:pt x="351393" y="315601"/>
                </a:lnTo>
                <a:lnTo>
                  <a:pt x="324065" y="353135"/>
                </a:lnTo>
                <a:lnTo>
                  <a:pt x="289621" y="382916"/>
                </a:lnTo>
                <a:lnTo>
                  <a:pt x="251134" y="402769"/>
                </a:lnTo>
                <a:lnTo>
                  <a:pt x="210221" y="412696"/>
                </a:lnTo>
                <a:lnTo>
                  <a:pt x="168500" y="412696"/>
                </a:lnTo>
                <a:lnTo>
                  <a:pt x="127588" y="402769"/>
                </a:lnTo>
                <a:lnTo>
                  <a:pt x="89101" y="382916"/>
                </a:lnTo>
                <a:lnTo>
                  <a:pt x="54657" y="353135"/>
                </a:lnTo>
                <a:lnTo>
                  <a:pt x="27328" y="315601"/>
                </a:lnTo>
                <a:lnTo>
                  <a:pt x="9109" y="273662"/>
                </a:lnTo>
                <a:lnTo>
                  <a:pt x="0" y="229080"/>
                </a:lnTo>
                <a:lnTo>
                  <a:pt x="0" y="183616"/>
                </a:lnTo>
                <a:lnTo>
                  <a:pt x="9109" y="139033"/>
                </a:lnTo>
                <a:lnTo>
                  <a:pt x="27328" y="97094"/>
                </a:lnTo>
                <a:lnTo>
                  <a:pt x="54657" y="59560"/>
                </a:lnTo>
                <a:lnTo>
                  <a:pt x="89101" y="29780"/>
                </a:lnTo>
                <a:lnTo>
                  <a:pt x="127588" y="9926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926"/>
                </a:lnTo>
                <a:lnTo>
                  <a:pt x="289621" y="29780"/>
                </a:lnTo>
                <a:lnTo>
                  <a:pt x="324065" y="5956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5612" y="2331301"/>
            <a:ext cx="485775" cy="519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59138" y="2361929"/>
            <a:ext cx="379095" cy="412750"/>
          </a:xfrm>
          <a:custGeom>
            <a:avLst/>
            <a:gdLst/>
            <a:ahLst/>
            <a:cxnLst/>
            <a:rect l="l" t="t" r="r" b="b"/>
            <a:pathLst>
              <a:path w="379095" h="412750">
                <a:moveTo>
                  <a:pt x="210222" y="0"/>
                </a:moveTo>
                <a:lnTo>
                  <a:pt x="168501" y="0"/>
                </a:lnTo>
                <a:lnTo>
                  <a:pt x="127588" y="9926"/>
                </a:lnTo>
                <a:lnTo>
                  <a:pt x="89101" y="29780"/>
                </a:lnTo>
                <a:lnTo>
                  <a:pt x="54657" y="59560"/>
                </a:lnTo>
                <a:lnTo>
                  <a:pt x="27328" y="97094"/>
                </a:lnTo>
                <a:lnTo>
                  <a:pt x="9109" y="139033"/>
                </a:lnTo>
                <a:lnTo>
                  <a:pt x="0" y="183616"/>
                </a:lnTo>
                <a:lnTo>
                  <a:pt x="0" y="229079"/>
                </a:lnTo>
                <a:lnTo>
                  <a:pt x="9109" y="273662"/>
                </a:lnTo>
                <a:lnTo>
                  <a:pt x="27328" y="315601"/>
                </a:lnTo>
                <a:lnTo>
                  <a:pt x="54657" y="353135"/>
                </a:lnTo>
                <a:lnTo>
                  <a:pt x="89101" y="382915"/>
                </a:lnTo>
                <a:lnTo>
                  <a:pt x="127588" y="402769"/>
                </a:lnTo>
                <a:lnTo>
                  <a:pt x="168501" y="412695"/>
                </a:lnTo>
                <a:lnTo>
                  <a:pt x="210222" y="412695"/>
                </a:lnTo>
                <a:lnTo>
                  <a:pt x="251134" y="402769"/>
                </a:lnTo>
                <a:lnTo>
                  <a:pt x="289621" y="382915"/>
                </a:lnTo>
                <a:lnTo>
                  <a:pt x="324065" y="353135"/>
                </a:lnTo>
                <a:lnTo>
                  <a:pt x="351394" y="315601"/>
                </a:lnTo>
                <a:lnTo>
                  <a:pt x="369613" y="273662"/>
                </a:lnTo>
                <a:lnTo>
                  <a:pt x="378723" y="229079"/>
                </a:lnTo>
                <a:lnTo>
                  <a:pt x="378723" y="183616"/>
                </a:lnTo>
                <a:lnTo>
                  <a:pt x="369613" y="139033"/>
                </a:lnTo>
                <a:lnTo>
                  <a:pt x="351394" y="97094"/>
                </a:lnTo>
                <a:lnTo>
                  <a:pt x="324065" y="59560"/>
                </a:lnTo>
                <a:lnTo>
                  <a:pt x="289621" y="29780"/>
                </a:lnTo>
                <a:lnTo>
                  <a:pt x="251134" y="9926"/>
                </a:lnTo>
                <a:lnTo>
                  <a:pt x="2102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59138" y="2361929"/>
            <a:ext cx="379095" cy="412750"/>
          </a:xfrm>
          <a:custGeom>
            <a:avLst/>
            <a:gdLst/>
            <a:ahLst/>
            <a:cxnLst/>
            <a:rect l="l" t="t" r="r" b="b"/>
            <a:pathLst>
              <a:path w="379095" h="412750">
                <a:moveTo>
                  <a:pt x="324065" y="59560"/>
                </a:moveTo>
                <a:lnTo>
                  <a:pt x="351393" y="97094"/>
                </a:lnTo>
                <a:lnTo>
                  <a:pt x="369613" y="139033"/>
                </a:lnTo>
                <a:lnTo>
                  <a:pt x="378722" y="183616"/>
                </a:lnTo>
                <a:lnTo>
                  <a:pt x="378722" y="229080"/>
                </a:lnTo>
                <a:lnTo>
                  <a:pt x="369613" y="273662"/>
                </a:lnTo>
                <a:lnTo>
                  <a:pt x="351393" y="315601"/>
                </a:lnTo>
                <a:lnTo>
                  <a:pt x="324065" y="353135"/>
                </a:lnTo>
                <a:lnTo>
                  <a:pt x="289621" y="382916"/>
                </a:lnTo>
                <a:lnTo>
                  <a:pt x="251134" y="402769"/>
                </a:lnTo>
                <a:lnTo>
                  <a:pt x="210221" y="412696"/>
                </a:lnTo>
                <a:lnTo>
                  <a:pt x="168500" y="412696"/>
                </a:lnTo>
                <a:lnTo>
                  <a:pt x="127588" y="402769"/>
                </a:lnTo>
                <a:lnTo>
                  <a:pt x="89101" y="382916"/>
                </a:lnTo>
                <a:lnTo>
                  <a:pt x="54657" y="353135"/>
                </a:lnTo>
                <a:lnTo>
                  <a:pt x="27328" y="315601"/>
                </a:lnTo>
                <a:lnTo>
                  <a:pt x="9109" y="273662"/>
                </a:lnTo>
                <a:lnTo>
                  <a:pt x="0" y="229080"/>
                </a:lnTo>
                <a:lnTo>
                  <a:pt x="0" y="183616"/>
                </a:lnTo>
                <a:lnTo>
                  <a:pt x="9109" y="139033"/>
                </a:lnTo>
                <a:lnTo>
                  <a:pt x="27328" y="97094"/>
                </a:lnTo>
                <a:lnTo>
                  <a:pt x="54657" y="59560"/>
                </a:lnTo>
                <a:lnTo>
                  <a:pt x="89101" y="29780"/>
                </a:lnTo>
                <a:lnTo>
                  <a:pt x="127588" y="9926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926"/>
                </a:lnTo>
                <a:lnTo>
                  <a:pt x="289621" y="29780"/>
                </a:lnTo>
                <a:lnTo>
                  <a:pt x="324065" y="5956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48095" y="2281308"/>
            <a:ext cx="485775" cy="5199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701620" y="2311937"/>
            <a:ext cx="379095" cy="412750"/>
          </a:xfrm>
          <a:custGeom>
            <a:avLst/>
            <a:gdLst/>
            <a:ahLst/>
            <a:cxnLst/>
            <a:rect l="l" t="t" r="r" b="b"/>
            <a:pathLst>
              <a:path w="379095" h="412750">
                <a:moveTo>
                  <a:pt x="210221" y="0"/>
                </a:moveTo>
                <a:lnTo>
                  <a:pt x="168500" y="0"/>
                </a:lnTo>
                <a:lnTo>
                  <a:pt x="127588" y="9926"/>
                </a:lnTo>
                <a:lnTo>
                  <a:pt x="89101" y="29780"/>
                </a:lnTo>
                <a:lnTo>
                  <a:pt x="54657" y="59561"/>
                </a:lnTo>
                <a:lnTo>
                  <a:pt x="27328" y="97094"/>
                </a:lnTo>
                <a:lnTo>
                  <a:pt x="9109" y="139033"/>
                </a:lnTo>
                <a:lnTo>
                  <a:pt x="0" y="183616"/>
                </a:lnTo>
                <a:lnTo>
                  <a:pt x="0" y="229080"/>
                </a:lnTo>
                <a:lnTo>
                  <a:pt x="9109" y="273662"/>
                </a:lnTo>
                <a:lnTo>
                  <a:pt x="27328" y="315601"/>
                </a:lnTo>
                <a:lnTo>
                  <a:pt x="54657" y="353135"/>
                </a:lnTo>
                <a:lnTo>
                  <a:pt x="89101" y="382916"/>
                </a:lnTo>
                <a:lnTo>
                  <a:pt x="127588" y="402769"/>
                </a:lnTo>
                <a:lnTo>
                  <a:pt x="168500" y="412696"/>
                </a:lnTo>
                <a:lnTo>
                  <a:pt x="210221" y="412696"/>
                </a:lnTo>
                <a:lnTo>
                  <a:pt x="251134" y="402769"/>
                </a:lnTo>
                <a:lnTo>
                  <a:pt x="289621" y="382916"/>
                </a:lnTo>
                <a:lnTo>
                  <a:pt x="324065" y="353135"/>
                </a:lnTo>
                <a:lnTo>
                  <a:pt x="351393" y="315601"/>
                </a:lnTo>
                <a:lnTo>
                  <a:pt x="369612" y="273662"/>
                </a:lnTo>
                <a:lnTo>
                  <a:pt x="378722" y="229080"/>
                </a:lnTo>
                <a:lnTo>
                  <a:pt x="378722" y="183616"/>
                </a:lnTo>
                <a:lnTo>
                  <a:pt x="369612" y="139033"/>
                </a:lnTo>
                <a:lnTo>
                  <a:pt x="351393" y="97094"/>
                </a:lnTo>
                <a:lnTo>
                  <a:pt x="324065" y="59561"/>
                </a:lnTo>
                <a:lnTo>
                  <a:pt x="289621" y="29780"/>
                </a:lnTo>
                <a:lnTo>
                  <a:pt x="251134" y="9926"/>
                </a:lnTo>
                <a:lnTo>
                  <a:pt x="2102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01621" y="2311937"/>
            <a:ext cx="379095" cy="412750"/>
          </a:xfrm>
          <a:custGeom>
            <a:avLst/>
            <a:gdLst/>
            <a:ahLst/>
            <a:cxnLst/>
            <a:rect l="l" t="t" r="r" b="b"/>
            <a:pathLst>
              <a:path w="379095" h="412750">
                <a:moveTo>
                  <a:pt x="324065" y="59560"/>
                </a:moveTo>
                <a:lnTo>
                  <a:pt x="351393" y="97094"/>
                </a:lnTo>
                <a:lnTo>
                  <a:pt x="369613" y="139033"/>
                </a:lnTo>
                <a:lnTo>
                  <a:pt x="378722" y="183616"/>
                </a:lnTo>
                <a:lnTo>
                  <a:pt x="378722" y="229080"/>
                </a:lnTo>
                <a:lnTo>
                  <a:pt x="369613" y="273662"/>
                </a:lnTo>
                <a:lnTo>
                  <a:pt x="351393" y="315601"/>
                </a:lnTo>
                <a:lnTo>
                  <a:pt x="324065" y="353135"/>
                </a:lnTo>
                <a:lnTo>
                  <a:pt x="289621" y="382916"/>
                </a:lnTo>
                <a:lnTo>
                  <a:pt x="251134" y="402769"/>
                </a:lnTo>
                <a:lnTo>
                  <a:pt x="210221" y="412696"/>
                </a:lnTo>
                <a:lnTo>
                  <a:pt x="168500" y="412696"/>
                </a:lnTo>
                <a:lnTo>
                  <a:pt x="127588" y="402769"/>
                </a:lnTo>
                <a:lnTo>
                  <a:pt x="89101" y="382916"/>
                </a:lnTo>
                <a:lnTo>
                  <a:pt x="54657" y="353135"/>
                </a:lnTo>
                <a:lnTo>
                  <a:pt x="27328" y="315601"/>
                </a:lnTo>
                <a:lnTo>
                  <a:pt x="9109" y="273662"/>
                </a:lnTo>
                <a:lnTo>
                  <a:pt x="0" y="229080"/>
                </a:lnTo>
                <a:lnTo>
                  <a:pt x="0" y="183616"/>
                </a:lnTo>
                <a:lnTo>
                  <a:pt x="9109" y="139033"/>
                </a:lnTo>
                <a:lnTo>
                  <a:pt x="27328" y="97094"/>
                </a:lnTo>
                <a:lnTo>
                  <a:pt x="54657" y="59560"/>
                </a:lnTo>
                <a:lnTo>
                  <a:pt x="89101" y="29780"/>
                </a:lnTo>
                <a:lnTo>
                  <a:pt x="127588" y="9926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926"/>
                </a:lnTo>
                <a:lnTo>
                  <a:pt x="289621" y="29780"/>
                </a:lnTo>
                <a:lnTo>
                  <a:pt x="324065" y="5956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861660" y="3230359"/>
            <a:ext cx="485775" cy="519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15185" y="3260988"/>
            <a:ext cx="379095" cy="412750"/>
          </a:xfrm>
          <a:custGeom>
            <a:avLst/>
            <a:gdLst/>
            <a:ahLst/>
            <a:cxnLst/>
            <a:rect l="l" t="t" r="r" b="b"/>
            <a:pathLst>
              <a:path w="379095" h="412750">
                <a:moveTo>
                  <a:pt x="210222" y="0"/>
                </a:moveTo>
                <a:lnTo>
                  <a:pt x="168501" y="0"/>
                </a:lnTo>
                <a:lnTo>
                  <a:pt x="127588" y="9926"/>
                </a:lnTo>
                <a:lnTo>
                  <a:pt x="89101" y="29780"/>
                </a:lnTo>
                <a:lnTo>
                  <a:pt x="54657" y="59560"/>
                </a:lnTo>
                <a:lnTo>
                  <a:pt x="27328" y="97094"/>
                </a:lnTo>
                <a:lnTo>
                  <a:pt x="9109" y="139033"/>
                </a:lnTo>
                <a:lnTo>
                  <a:pt x="0" y="183616"/>
                </a:lnTo>
                <a:lnTo>
                  <a:pt x="0" y="229079"/>
                </a:lnTo>
                <a:lnTo>
                  <a:pt x="9109" y="273662"/>
                </a:lnTo>
                <a:lnTo>
                  <a:pt x="27328" y="315601"/>
                </a:lnTo>
                <a:lnTo>
                  <a:pt x="54657" y="353135"/>
                </a:lnTo>
                <a:lnTo>
                  <a:pt x="89101" y="382915"/>
                </a:lnTo>
                <a:lnTo>
                  <a:pt x="127588" y="402769"/>
                </a:lnTo>
                <a:lnTo>
                  <a:pt x="168501" y="412695"/>
                </a:lnTo>
                <a:lnTo>
                  <a:pt x="210222" y="412695"/>
                </a:lnTo>
                <a:lnTo>
                  <a:pt x="251134" y="402769"/>
                </a:lnTo>
                <a:lnTo>
                  <a:pt x="289621" y="382915"/>
                </a:lnTo>
                <a:lnTo>
                  <a:pt x="324065" y="353135"/>
                </a:lnTo>
                <a:lnTo>
                  <a:pt x="351394" y="315601"/>
                </a:lnTo>
                <a:lnTo>
                  <a:pt x="369613" y="273662"/>
                </a:lnTo>
                <a:lnTo>
                  <a:pt x="378723" y="229079"/>
                </a:lnTo>
                <a:lnTo>
                  <a:pt x="378723" y="183616"/>
                </a:lnTo>
                <a:lnTo>
                  <a:pt x="369613" y="139033"/>
                </a:lnTo>
                <a:lnTo>
                  <a:pt x="351394" y="97094"/>
                </a:lnTo>
                <a:lnTo>
                  <a:pt x="324065" y="59560"/>
                </a:lnTo>
                <a:lnTo>
                  <a:pt x="289621" y="29780"/>
                </a:lnTo>
                <a:lnTo>
                  <a:pt x="251134" y="9926"/>
                </a:lnTo>
                <a:lnTo>
                  <a:pt x="2102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915186" y="3260987"/>
            <a:ext cx="379095" cy="412750"/>
          </a:xfrm>
          <a:custGeom>
            <a:avLst/>
            <a:gdLst/>
            <a:ahLst/>
            <a:cxnLst/>
            <a:rect l="l" t="t" r="r" b="b"/>
            <a:pathLst>
              <a:path w="379095" h="412750">
                <a:moveTo>
                  <a:pt x="324065" y="59560"/>
                </a:moveTo>
                <a:lnTo>
                  <a:pt x="351393" y="97094"/>
                </a:lnTo>
                <a:lnTo>
                  <a:pt x="369613" y="139033"/>
                </a:lnTo>
                <a:lnTo>
                  <a:pt x="378722" y="183616"/>
                </a:lnTo>
                <a:lnTo>
                  <a:pt x="378722" y="229080"/>
                </a:lnTo>
                <a:lnTo>
                  <a:pt x="369613" y="273662"/>
                </a:lnTo>
                <a:lnTo>
                  <a:pt x="351393" y="315601"/>
                </a:lnTo>
                <a:lnTo>
                  <a:pt x="324065" y="353135"/>
                </a:lnTo>
                <a:lnTo>
                  <a:pt x="289621" y="382916"/>
                </a:lnTo>
                <a:lnTo>
                  <a:pt x="251134" y="402769"/>
                </a:lnTo>
                <a:lnTo>
                  <a:pt x="210221" y="412696"/>
                </a:lnTo>
                <a:lnTo>
                  <a:pt x="168500" y="412696"/>
                </a:lnTo>
                <a:lnTo>
                  <a:pt x="127588" y="402769"/>
                </a:lnTo>
                <a:lnTo>
                  <a:pt x="89101" y="382916"/>
                </a:lnTo>
                <a:lnTo>
                  <a:pt x="54657" y="353135"/>
                </a:lnTo>
                <a:lnTo>
                  <a:pt x="27328" y="315601"/>
                </a:lnTo>
                <a:lnTo>
                  <a:pt x="9109" y="273662"/>
                </a:lnTo>
                <a:lnTo>
                  <a:pt x="0" y="229080"/>
                </a:lnTo>
                <a:lnTo>
                  <a:pt x="0" y="183616"/>
                </a:lnTo>
                <a:lnTo>
                  <a:pt x="9109" y="139033"/>
                </a:lnTo>
                <a:lnTo>
                  <a:pt x="27328" y="97094"/>
                </a:lnTo>
                <a:lnTo>
                  <a:pt x="54657" y="59560"/>
                </a:lnTo>
                <a:lnTo>
                  <a:pt x="89101" y="29780"/>
                </a:lnTo>
                <a:lnTo>
                  <a:pt x="127588" y="9926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926"/>
                </a:lnTo>
                <a:lnTo>
                  <a:pt x="289621" y="29780"/>
                </a:lnTo>
                <a:lnTo>
                  <a:pt x="324065" y="5956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422722" y="3230359"/>
            <a:ext cx="485775" cy="5199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476249" y="3260988"/>
            <a:ext cx="379095" cy="412750"/>
          </a:xfrm>
          <a:custGeom>
            <a:avLst/>
            <a:gdLst/>
            <a:ahLst/>
            <a:cxnLst/>
            <a:rect l="l" t="t" r="r" b="b"/>
            <a:pathLst>
              <a:path w="379095" h="412750">
                <a:moveTo>
                  <a:pt x="210221" y="0"/>
                </a:moveTo>
                <a:lnTo>
                  <a:pt x="168500" y="0"/>
                </a:lnTo>
                <a:lnTo>
                  <a:pt x="127587" y="9926"/>
                </a:lnTo>
                <a:lnTo>
                  <a:pt x="89101" y="29780"/>
                </a:lnTo>
                <a:lnTo>
                  <a:pt x="54656" y="59560"/>
                </a:lnTo>
                <a:lnTo>
                  <a:pt x="27328" y="97094"/>
                </a:lnTo>
                <a:lnTo>
                  <a:pt x="9109" y="139033"/>
                </a:lnTo>
                <a:lnTo>
                  <a:pt x="0" y="183616"/>
                </a:lnTo>
                <a:lnTo>
                  <a:pt x="0" y="229079"/>
                </a:lnTo>
                <a:lnTo>
                  <a:pt x="9109" y="273662"/>
                </a:lnTo>
                <a:lnTo>
                  <a:pt x="27328" y="315601"/>
                </a:lnTo>
                <a:lnTo>
                  <a:pt x="54656" y="353135"/>
                </a:lnTo>
                <a:lnTo>
                  <a:pt x="89101" y="382915"/>
                </a:lnTo>
                <a:lnTo>
                  <a:pt x="127587" y="402769"/>
                </a:lnTo>
                <a:lnTo>
                  <a:pt x="168500" y="412695"/>
                </a:lnTo>
                <a:lnTo>
                  <a:pt x="210221" y="412695"/>
                </a:lnTo>
                <a:lnTo>
                  <a:pt x="251134" y="402769"/>
                </a:lnTo>
                <a:lnTo>
                  <a:pt x="289620" y="382915"/>
                </a:lnTo>
                <a:lnTo>
                  <a:pt x="324064" y="353135"/>
                </a:lnTo>
                <a:lnTo>
                  <a:pt x="351393" y="315601"/>
                </a:lnTo>
                <a:lnTo>
                  <a:pt x="369612" y="273662"/>
                </a:lnTo>
                <a:lnTo>
                  <a:pt x="378722" y="229079"/>
                </a:lnTo>
                <a:lnTo>
                  <a:pt x="378722" y="183616"/>
                </a:lnTo>
                <a:lnTo>
                  <a:pt x="369612" y="139033"/>
                </a:lnTo>
                <a:lnTo>
                  <a:pt x="351393" y="97094"/>
                </a:lnTo>
                <a:lnTo>
                  <a:pt x="324064" y="59560"/>
                </a:lnTo>
                <a:lnTo>
                  <a:pt x="289620" y="29780"/>
                </a:lnTo>
                <a:lnTo>
                  <a:pt x="251134" y="9926"/>
                </a:lnTo>
                <a:lnTo>
                  <a:pt x="2102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476248" y="3260987"/>
            <a:ext cx="379095" cy="412750"/>
          </a:xfrm>
          <a:custGeom>
            <a:avLst/>
            <a:gdLst/>
            <a:ahLst/>
            <a:cxnLst/>
            <a:rect l="l" t="t" r="r" b="b"/>
            <a:pathLst>
              <a:path w="379095" h="412750">
                <a:moveTo>
                  <a:pt x="324065" y="59560"/>
                </a:moveTo>
                <a:lnTo>
                  <a:pt x="351393" y="97094"/>
                </a:lnTo>
                <a:lnTo>
                  <a:pt x="369613" y="139033"/>
                </a:lnTo>
                <a:lnTo>
                  <a:pt x="378722" y="183616"/>
                </a:lnTo>
                <a:lnTo>
                  <a:pt x="378722" y="229080"/>
                </a:lnTo>
                <a:lnTo>
                  <a:pt x="369613" y="273662"/>
                </a:lnTo>
                <a:lnTo>
                  <a:pt x="351393" y="315601"/>
                </a:lnTo>
                <a:lnTo>
                  <a:pt x="324065" y="353135"/>
                </a:lnTo>
                <a:lnTo>
                  <a:pt x="289621" y="382916"/>
                </a:lnTo>
                <a:lnTo>
                  <a:pt x="251134" y="402769"/>
                </a:lnTo>
                <a:lnTo>
                  <a:pt x="210221" y="412696"/>
                </a:lnTo>
                <a:lnTo>
                  <a:pt x="168500" y="412696"/>
                </a:lnTo>
                <a:lnTo>
                  <a:pt x="127588" y="402769"/>
                </a:lnTo>
                <a:lnTo>
                  <a:pt x="89101" y="382916"/>
                </a:lnTo>
                <a:lnTo>
                  <a:pt x="54657" y="353135"/>
                </a:lnTo>
                <a:lnTo>
                  <a:pt x="27328" y="315601"/>
                </a:lnTo>
                <a:lnTo>
                  <a:pt x="9109" y="273662"/>
                </a:lnTo>
                <a:lnTo>
                  <a:pt x="0" y="229080"/>
                </a:lnTo>
                <a:lnTo>
                  <a:pt x="0" y="183616"/>
                </a:lnTo>
                <a:lnTo>
                  <a:pt x="9109" y="139033"/>
                </a:lnTo>
                <a:lnTo>
                  <a:pt x="27328" y="97094"/>
                </a:lnTo>
                <a:lnTo>
                  <a:pt x="54657" y="59560"/>
                </a:lnTo>
                <a:lnTo>
                  <a:pt x="89101" y="29780"/>
                </a:lnTo>
                <a:lnTo>
                  <a:pt x="127588" y="9926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926"/>
                </a:lnTo>
                <a:lnTo>
                  <a:pt x="289621" y="29780"/>
                </a:lnTo>
                <a:lnTo>
                  <a:pt x="324065" y="5956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838595" y="5325623"/>
            <a:ext cx="485775" cy="5199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892120" y="5356252"/>
            <a:ext cx="379095" cy="412750"/>
          </a:xfrm>
          <a:custGeom>
            <a:avLst/>
            <a:gdLst/>
            <a:ahLst/>
            <a:cxnLst/>
            <a:rect l="l" t="t" r="r" b="b"/>
            <a:pathLst>
              <a:path w="379095" h="412750">
                <a:moveTo>
                  <a:pt x="210221" y="0"/>
                </a:moveTo>
                <a:lnTo>
                  <a:pt x="168500" y="0"/>
                </a:lnTo>
                <a:lnTo>
                  <a:pt x="127588" y="9926"/>
                </a:lnTo>
                <a:lnTo>
                  <a:pt x="89101" y="29780"/>
                </a:lnTo>
                <a:lnTo>
                  <a:pt x="54657" y="59560"/>
                </a:lnTo>
                <a:lnTo>
                  <a:pt x="27328" y="97094"/>
                </a:lnTo>
                <a:lnTo>
                  <a:pt x="9109" y="139033"/>
                </a:lnTo>
                <a:lnTo>
                  <a:pt x="0" y="183616"/>
                </a:lnTo>
                <a:lnTo>
                  <a:pt x="0" y="229080"/>
                </a:lnTo>
                <a:lnTo>
                  <a:pt x="9109" y="273662"/>
                </a:lnTo>
                <a:lnTo>
                  <a:pt x="27328" y="315601"/>
                </a:lnTo>
                <a:lnTo>
                  <a:pt x="54657" y="353135"/>
                </a:lnTo>
                <a:lnTo>
                  <a:pt x="89101" y="382915"/>
                </a:lnTo>
                <a:lnTo>
                  <a:pt x="127588" y="402769"/>
                </a:lnTo>
                <a:lnTo>
                  <a:pt x="168500" y="412696"/>
                </a:lnTo>
                <a:lnTo>
                  <a:pt x="210221" y="412696"/>
                </a:lnTo>
                <a:lnTo>
                  <a:pt x="251134" y="402769"/>
                </a:lnTo>
                <a:lnTo>
                  <a:pt x="289621" y="382915"/>
                </a:lnTo>
                <a:lnTo>
                  <a:pt x="324065" y="353135"/>
                </a:lnTo>
                <a:lnTo>
                  <a:pt x="351393" y="315601"/>
                </a:lnTo>
                <a:lnTo>
                  <a:pt x="369612" y="273662"/>
                </a:lnTo>
                <a:lnTo>
                  <a:pt x="378722" y="229080"/>
                </a:lnTo>
                <a:lnTo>
                  <a:pt x="378722" y="183616"/>
                </a:lnTo>
                <a:lnTo>
                  <a:pt x="369612" y="139033"/>
                </a:lnTo>
                <a:lnTo>
                  <a:pt x="351393" y="97094"/>
                </a:lnTo>
                <a:lnTo>
                  <a:pt x="324065" y="59560"/>
                </a:lnTo>
                <a:lnTo>
                  <a:pt x="289621" y="29780"/>
                </a:lnTo>
                <a:lnTo>
                  <a:pt x="251134" y="9926"/>
                </a:lnTo>
                <a:lnTo>
                  <a:pt x="2102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892121" y="5356251"/>
            <a:ext cx="379095" cy="412750"/>
          </a:xfrm>
          <a:custGeom>
            <a:avLst/>
            <a:gdLst/>
            <a:ahLst/>
            <a:cxnLst/>
            <a:rect l="l" t="t" r="r" b="b"/>
            <a:pathLst>
              <a:path w="379095" h="412750">
                <a:moveTo>
                  <a:pt x="324065" y="59560"/>
                </a:moveTo>
                <a:lnTo>
                  <a:pt x="351393" y="97094"/>
                </a:lnTo>
                <a:lnTo>
                  <a:pt x="369613" y="139033"/>
                </a:lnTo>
                <a:lnTo>
                  <a:pt x="378722" y="183616"/>
                </a:lnTo>
                <a:lnTo>
                  <a:pt x="378722" y="229080"/>
                </a:lnTo>
                <a:lnTo>
                  <a:pt x="369613" y="273662"/>
                </a:lnTo>
                <a:lnTo>
                  <a:pt x="351393" y="315601"/>
                </a:lnTo>
                <a:lnTo>
                  <a:pt x="324065" y="353135"/>
                </a:lnTo>
                <a:lnTo>
                  <a:pt x="289621" y="382916"/>
                </a:lnTo>
                <a:lnTo>
                  <a:pt x="251134" y="402769"/>
                </a:lnTo>
                <a:lnTo>
                  <a:pt x="210221" y="412696"/>
                </a:lnTo>
                <a:lnTo>
                  <a:pt x="168500" y="412696"/>
                </a:lnTo>
                <a:lnTo>
                  <a:pt x="127588" y="402769"/>
                </a:lnTo>
                <a:lnTo>
                  <a:pt x="89101" y="382916"/>
                </a:lnTo>
                <a:lnTo>
                  <a:pt x="54657" y="353135"/>
                </a:lnTo>
                <a:lnTo>
                  <a:pt x="27328" y="315601"/>
                </a:lnTo>
                <a:lnTo>
                  <a:pt x="9109" y="273662"/>
                </a:lnTo>
                <a:lnTo>
                  <a:pt x="0" y="229080"/>
                </a:lnTo>
                <a:lnTo>
                  <a:pt x="0" y="183616"/>
                </a:lnTo>
                <a:lnTo>
                  <a:pt x="9109" y="139033"/>
                </a:lnTo>
                <a:lnTo>
                  <a:pt x="27328" y="97094"/>
                </a:lnTo>
                <a:lnTo>
                  <a:pt x="54657" y="59560"/>
                </a:lnTo>
                <a:lnTo>
                  <a:pt x="89101" y="29780"/>
                </a:lnTo>
                <a:lnTo>
                  <a:pt x="127588" y="9926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926"/>
                </a:lnTo>
                <a:lnTo>
                  <a:pt x="289621" y="29780"/>
                </a:lnTo>
                <a:lnTo>
                  <a:pt x="324065" y="5956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147029" y="3060634"/>
            <a:ext cx="485775" cy="5199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200555" y="3091262"/>
            <a:ext cx="379095" cy="412750"/>
          </a:xfrm>
          <a:custGeom>
            <a:avLst/>
            <a:gdLst/>
            <a:ahLst/>
            <a:cxnLst/>
            <a:rect l="l" t="t" r="r" b="b"/>
            <a:pathLst>
              <a:path w="379095" h="412750">
                <a:moveTo>
                  <a:pt x="210222" y="0"/>
                </a:moveTo>
                <a:lnTo>
                  <a:pt x="168501" y="0"/>
                </a:lnTo>
                <a:lnTo>
                  <a:pt x="127588" y="9926"/>
                </a:lnTo>
                <a:lnTo>
                  <a:pt x="89101" y="29780"/>
                </a:lnTo>
                <a:lnTo>
                  <a:pt x="54657" y="59560"/>
                </a:lnTo>
                <a:lnTo>
                  <a:pt x="27328" y="97094"/>
                </a:lnTo>
                <a:lnTo>
                  <a:pt x="9109" y="139033"/>
                </a:lnTo>
                <a:lnTo>
                  <a:pt x="0" y="183616"/>
                </a:lnTo>
                <a:lnTo>
                  <a:pt x="0" y="229079"/>
                </a:lnTo>
                <a:lnTo>
                  <a:pt x="9109" y="273662"/>
                </a:lnTo>
                <a:lnTo>
                  <a:pt x="27328" y="315601"/>
                </a:lnTo>
                <a:lnTo>
                  <a:pt x="54657" y="353135"/>
                </a:lnTo>
                <a:lnTo>
                  <a:pt x="89101" y="382915"/>
                </a:lnTo>
                <a:lnTo>
                  <a:pt x="127588" y="402769"/>
                </a:lnTo>
                <a:lnTo>
                  <a:pt x="168501" y="412695"/>
                </a:lnTo>
                <a:lnTo>
                  <a:pt x="210222" y="412695"/>
                </a:lnTo>
                <a:lnTo>
                  <a:pt x="251135" y="402769"/>
                </a:lnTo>
                <a:lnTo>
                  <a:pt x="289621" y="382915"/>
                </a:lnTo>
                <a:lnTo>
                  <a:pt x="324065" y="353135"/>
                </a:lnTo>
                <a:lnTo>
                  <a:pt x="351394" y="315601"/>
                </a:lnTo>
                <a:lnTo>
                  <a:pt x="369613" y="273662"/>
                </a:lnTo>
                <a:lnTo>
                  <a:pt x="378723" y="229079"/>
                </a:lnTo>
                <a:lnTo>
                  <a:pt x="378723" y="183616"/>
                </a:lnTo>
                <a:lnTo>
                  <a:pt x="369613" y="139033"/>
                </a:lnTo>
                <a:lnTo>
                  <a:pt x="351394" y="97094"/>
                </a:lnTo>
                <a:lnTo>
                  <a:pt x="324065" y="59560"/>
                </a:lnTo>
                <a:lnTo>
                  <a:pt x="289621" y="29780"/>
                </a:lnTo>
                <a:lnTo>
                  <a:pt x="251135" y="9926"/>
                </a:lnTo>
                <a:lnTo>
                  <a:pt x="2102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200556" y="3091262"/>
            <a:ext cx="379095" cy="412750"/>
          </a:xfrm>
          <a:custGeom>
            <a:avLst/>
            <a:gdLst/>
            <a:ahLst/>
            <a:cxnLst/>
            <a:rect l="l" t="t" r="r" b="b"/>
            <a:pathLst>
              <a:path w="379095" h="412750">
                <a:moveTo>
                  <a:pt x="324065" y="59560"/>
                </a:moveTo>
                <a:lnTo>
                  <a:pt x="351393" y="97094"/>
                </a:lnTo>
                <a:lnTo>
                  <a:pt x="369613" y="139033"/>
                </a:lnTo>
                <a:lnTo>
                  <a:pt x="378722" y="183616"/>
                </a:lnTo>
                <a:lnTo>
                  <a:pt x="378722" y="229080"/>
                </a:lnTo>
                <a:lnTo>
                  <a:pt x="369613" y="273662"/>
                </a:lnTo>
                <a:lnTo>
                  <a:pt x="351393" y="315601"/>
                </a:lnTo>
                <a:lnTo>
                  <a:pt x="324065" y="353135"/>
                </a:lnTo>
                <a:lnTo>
                  <a:pt x="289621" y="382916"/>
                </a:lnTo>
                <a:lnTo>
                  <a:pt x="251134" y="402769"/>
                </a:lnTo>
                <a:lnTo>
                  <a:pt x="210221" y="412696"/>
                </a:lnTo>
                <a:lnTo>
                  <a:pt x="168500" y="412696"/>
                </a:lnTo>
                <a:lnTo>
                  <a:pt x="127588" y="402769"/>
                </a:lnTo>
                <a:lnTo>
                  <a:pt x="89101" y="382916"/>
                </a:lnTo>
                <a:lnTo>
                  <a:pt x="54657" y="353135"/>
                </a:lnTo>
                <a:lnTo>
                  <a:pt x="27328" y="315601"/>
                </a:lnTo>
                <a:lnTo>
                  <a:pt x="9109" y="273662"/>
                </a:lnTo>
                <a:lnTo>
                  <a:pt x="0" y="229080"/>
                </a:lnTo>
                <a:lnTo>
                  <a:pt x="0" y="183616"/>
                </a:lnTo>
                <a:lnTo>
                  <a:pt x="9109" y="139033"/>
                </a:lnTo>
                <a:lnTo>
                  <a:pt x="27328" y="97094"/>
                </a:lnTo>
                <a:lnTo>
                  <a:pt x="54657" y="59560"/>
                </a:lnTo>
                <a:lnTo>
                  <a:pt x="89101" y="29780"/>
                </a:lnTo>
                <a:lnTo>
                  <a:pt x="127588" y="9926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926"/>
                </a:lnTo>
                <a:lnTo>
                  <a:pt x="289621" y="29780"/>
                </a:lnTo>
                <a:lnTo>
                  <a:pt x="324065" y="5956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272212" y="4161612"/>
            <a:ext cx="485775" cy="5199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325738" y="4192241"/>
            <a:ext cx="379095" cy="412750"/>
          </a:xfrm>
          <a:custGeom>
            <a:avLst/>
            <a:gdLst/>
            <a:ahLst/>
            <a:cxnLst/>
            <a:rect l="l" t="t" r="r" b="b"/>
            <a:pathLst>
              <a:path w="379095" h="412750">
                <a:moveTo>
                  <a:pt x="210222" y="0"/>
                </a:moveTo>
                <a:lnTo>
                  <a:pt x="168501" y="0"/>
                </a:lnTo>
                <a:lnTo>
                  <a:pt x="127588" y="9926"/>
                </a:lnTo>
                <a:lnTo>
                  <a:pt x="89101" y="29780"/>
                </a:lnTo>
                <a:lnTo>
                  <a:pt x="54657" y="59560"/>
                </a:lnTo>
                <a:lnTo>
                  <a:pt x="27328" y="97094"/>
                </a:lnTo>
                <a:lnTo>
                  <a:pt x="9109" y="139033"/>
                </a:lnTo>
                <a:lnTo>
                  <a:pt x="0" y="183616"/>
                </a:lnTo>
                <a:lnTo>
                  <a:pt x="0" y="229079"/>
                </a:lnTo>
                <a:lnTo>
                  <a:pt x="9109" y="273662"/>
                </a:lnTo>
                <a:lnTo>
                  <a:pt x="27328" y="315601"/>
                </a:lnTo>
                <a:lnTo>
                  <a:pt x="54657" y="353135"/>
                </a:lnTo>
                <a:lnTo>
                  <a:pt x="89101" y="382915"/>
                </a:lnTo>
                <a:lnTo>
                  <a:pt x="127588" y="402769"/>
                </a:lnTo>
                <a:lnTo>
                  <a:pt x="168501" y="412695"/>
                </a:lnTo>
                <a:lnTo>
                  <a:pt x="210222" y="412695"/>
                </a:lnTo>
                <a:lnTo>
                  <a:pt x="251134" y="402769"/>
                </a:lnTo>
                <a:lnTo>
                  <a:pt x="289621" y="382915"/>
                </a:lnTo>
                <a:lnTo>
                  <a:pt x="324065" y="353135"/>
                </a:lnTo>
                <a:lnTo>
                  <a:pt x="351394" y="315601"/>
                </a:lnTo>
                <a:lnTo>
                  <a:pt x="369613" y="273662"/>
                </a:lnTo>
                <a:lnTo>
                  <a:pt x="378723" y="229079"/>
                </a:lnTo>
                <a:lnTo>
                  <a:pt x="378723" y="183616"/>
                </a:lnTo>
                <a:lnTo>
                  <a:pt x="369613" y="139033"/>
                </a:lnTo>
                <a:lnTo>
                  <a:pt x="351394" y="97094"/>
                </a:lnTo>
                <a:lnTo>
                  <a:pt x="324065" y="59560"/>
                </a:lnTo>
                <a:lnTo>
                  <a:pt x="289621" y="29780"/>
                </a:lnTo>
                <a:lnTo>
                  <a:pt x="251134" y="9926"/>
                </a:lnTo>
                <a:lnTo>
                  <a:pt x="2102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325738" y="4192241"/>
            <a:ext cx="379095" cy="412750"/>
          </a:xfrm>
          <a:custGeom>
            <a:avLst/>
            <a:gdLst/>
            <a:ahLst/>
            <a:cxnLst/>
            <a:rect l="l" t="t" r="r" b="b"/>
            <a:pathLst>
              <a:path w="379095" h="412750">
                <a:moveTo>
                  <a:pt x="324065" y="59560"/>
                </a:moveTo>
                <a:lnTo>
                  <a:pt x="351393" y="97094"/>
                </a:lnTo>
                <a:lnTo>
                  <a:pt x="369613" y="139033"/>
                </a:lnTo>
                <a:lnTo>
                  <a:pt x="378722" y="183616"/>
                </a:lnTo>
                <a:lnTo>
                  <a:pt x="378722" y="229080"/>
                </a:lnTo>
                <a:lnTo>
                  <a:pt x="369613" y="273662"/>
                </a:lnTo>
                <a:lnTo>
                  <a:pt x="351393" y="315601"/>
                </a:lnTo>
                <a:lnTo>
                  <a:pt x="324065" y="353135"/>
                </a:lnTo>
                <a:lnTo>
                  <a:pt x="289621" y="382916"/>
                </a:lnTo>
                <a:lnTo>
                  <a:pt x="251134" y="402769"/>
                </a:lnTo>
                <a:lnTo>
                  <a:pt x="210221" y="412696"/>
                </a:lnTo>
                <a:lnTo>
                  <a:pt x="168500" y="412696"/>
                </a:lnTo>
                <a:lnTo>
                  <a:pt x="127588" y="402769"/>
                </a:lnTo>
                <a:lnTo>
                  <a:pt x="89101" y="382916"/>
                </a:lnTo>
                <a:lnTo>
                  <a:pt x="54657" y="353135"/>
                </a:lnTo>
                <a:lnTo>
                  <a:pt x="27328" y="315601"/>
                </a:lnTo>
                <a:lnTo>
                  <a:pt x="9109" y="273662"/>
                </a:lnTo>
                <a:lnTo>
                  <a:pt x="0" y="229080"/>
                </a:lnTo>
                <a:lnTo>
                  <a:pt x="0" y="183616"/>
                </a:lnTo>
                <a:lnTo>
                  <a:pt x="9109" y="139033"/>
                </a:lnTo>
                <a:lnTo>
                  <a:pt x="27328" y="97094"/>
                </a:lnTo>
                <a:lnTo>
                  <a:pt x="54657" y="59560"/>
                </a:lnTo>
                <a:lnTo>
                  <a:pt x="89101" y="29780"/>
                </a:lnTo>
                <a:lnTo>
                  <a:pt x="127588" y="9926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926"/>
                </a:lnTo>
                <a:lnTo>
                  <a:pt x="289621" y="29780"/>
                </a:lnTo>
                <a:lnTo>
                  <a:pt x="324065" y="5956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750718" y="4161612"/>
            <a:ext cx="485775" cy="5199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804244" y="4192241"/>
            <a:ext cx="379095" cy="412750"/>
          </a:xfrm>
          <a:custGeom>
            <a:avLst/>
            <a:gdLst/>
            <a:ahLst/>
            <a:cxnLst/>
            <a:rect l="l" t="t" r="r" b="b"/>
            <a:pathLst>
              <a:path w="379095" h="412750">
                <a:moveTo>
                  <a:pt x="210221" y="0"/>
                </a:moveTo>
                <a:lnTo>
                  <a:pt x="168500" y="0"/>
                </a:lnTo>
                <a:lnTo>
                  <a:pt x="127588" y="9926"/>
                </a:lnTo>
                <a:lnTo>
                  <a:pt x="89101" y="29780"/>
                </a:lnTo>
                <a:lnTo>
                  <a:pt x="54657" y="59560"/>
                </a:lnTo>
                <a:lnTo>
                  <a:pt x="27328" y="97094"/>
                </a:lnTo>
                <a:lnTo>
                  <a:pt x="9109" y="139033"/>
                </a:lnTo>
                <a:lnTo>
                  <a:pt x="0" y="183616"/>
                </a:lnTo>
                <a:lnTo>
                  <a:pt x="0" y="229079"/>
                </a:lnTo>
                <a:lnTo>
                  <a:pt x="9109" y="273662"/>
                </a:lnTo>
                <a:lnTo>
                  <a:pt x="27328" y="315601"/>
                </a:lnTo>
                <a:lnTo>
                  <a:pt x="54657" y="353135"/>
                </a:lnTo>
                <a:lnTo>
                  <a:pt x="89101" y="382915"/>
                </a:lnTo>
                <a:lnTo>
                  <a:pt x="127588" y="402769"/>
                </a:lnTo>
                <a:lnTo>
                  <a:pt x="168500" y="412695"/>
                </a:lnTo>
                <a:lnTo>
                  <a:pt x="210221" y="412695"/>
                </a:lnTo>
                <a:lnTo>
                  <a:pt x="251134" y="402769"/>
                </a:lnTo>
                <a:lnTo>
                  <a:pt x="289621" y="382915"/>
                </a:lnTo>
                <a:lnTo>
                  <a:pt x="324065" y="353135"/>
                </a:lnTo>
                <a:lnTo>
                  <a:pt x="351394" y="315601"/>
                </a:lnTo>
                <a:lnTo>
                  <a:pt x="369613" y="273662"/>
                </a:lnTo>
                <a:lnTo>
                  <a:pt x="378723" y="229079"/>
                </a:lnTo>
                <a:lnTo>
                  <a:pt x="378723" y="183616"/>
                </a:lnTo>
                <a:lnTo>
                  <a:pt x="369613" y="139033"/>
                </a:lnTo>
                <a:lnTo>
                  <a:pt x="351394" y="97094"/>
                </a:lnTo>
                <a:lnTo>
                  <a:pt x="324065" y="59560"/>
                </a:lnTo>
                <a:lnTo>
                  <a:pt x="289621" y="29780"/>
                </a:lnTo>
                <a:lnTo>
                  <a:pt x="251134" y="9926"/>
                </a:lnTo>
                <a:lnTo>
                  <a:pt x="2102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804244" y="4192241"/>
            <a:ext cx="379095" cy="412750"/>
          </a:xfrm>
          <a:custGeom>
            <a:avLst/>
            <a:gdLst/>
            <a:ahLst/>
            <a:cxnLst/>
            <a:rect l="l" t="t" r="r" b="b"/>
            <a:pathLst>
              <a:path w="379095" h="412750">
                <a:moveTo>
                  <a:pt x="324065" y="59560"/>
                </a:moveTo>
                <a:lnTo>
                  <a:pt x="351393" y="97094"/>
                </a:lnTo>
                <a:lnTo>
                  <a:pt x="369613" y="139033"/>
                </a:lnTo>
                <a:lnTo>
                  <a:pt x="378722" y="183616"/>
                </a:lnTo>
                <a:lnTo>
                  <a:pt x="378722" y="229080"/>
                </a:lnTo>
                <a:lnTo>
                  <a:pt x="369613" y="273662"/>
                </a:lnTo>
                <a:lnTo>
                  <a:pt x="351393" y="315601"/>
                </a:lnTo>
                <a:lnTo>
                  <a:pt x="324065" y="353135"/>
                </a:lnTo>
                <a:lnTo>
                  <a:pt x="289621" y="382916"/>
                </a:lnTo>
                <a:lnTo>
                  <a:pt x="251134" y="402769"/>
                </a:lnTo>
                <a:lnTo>
                  <a:pt x="210221" y="412696"/>
                </a:lnTo>
                <a:lnTo>
                  <a:pt x="168500" y="412696"/>
                </a:lnTo>
                <a:lnTo>
                  <a:pt x="127588" y="402769"/>
                </a:lnTo>
                <a:lnTo>
                  <a:pt x="89101" y="382916"/>
                </a:lnTo>
                <a:lnTo>
                  <a:pt x="54657" y="353135"/>
                </a:lnTo>
                <a:lnTo>
                  <a:pt x="27328" y="315601"/>
                </a:lnTo>
                <a:lnTo>
                  <a:pt x="9109" y="273662"/>
                </a:lnTo>
                <a:lnTo>
                  <a:pt x="0" y="229080"/>
                </a:lnTo>
                <a:lnTo>
                  <a:pt x="0" y="183616"/>
                </a:lnTo>
                <a:lnTo>
                  <a:pt x="9109" y="139033"/>
                </a:lnTo>
                <a:lnTo>
                  <a:pt x="27328" y="97094"/>
                </a:lnTo>
                <a:lnTo>
                  <a:pt x="54657" y="59560"/>
                </a:lnTo>
                <a:lnTo>
                  <a:pt x="89101" y="29780"/>
                </a:lnTo>
                <a:lnTo>
                  <a:pt x="127588" y="9926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926"/>
                </a:lnTo>
                <a:lnTo>
                  <a:pt x="289621" y="29780"/>
                </a:lnTo>
                <a:lnTo>
                  <a:pt x="324065" y="5956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272212" y="5325623"/>
            <a:ext cx="485775" cy="5199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325738" y="5356252"/>
            <a:ext cx="379095" cy="412750"/>
          </a:xfrm>
          <a:custGeom>
            <a:avLst/>
            <a:gdLst/>
            <a:ahLst/>
            <a:cxnLst/>
            <a:rect l="l" t="t" r="r" b="b"/>
            <a:pathLst>
              <a:path w="379095" h="412750">
                <a:moveTo>
                  <a:pt x="210222" y="0"/>
                </a:moveTo>
                <a:lnTo>
                  <a:pt x="168501" y="0"/>
                </a:lnTo>
                <a:lnTo>
                  <a:pt x="127588" y="9926"/>
                </a:lnTo>
                <a:lnTo>
                  <a:pt x="89101" y="29780"/>
                </a:lnTo>
                <a:lnTo>
                  <a:pt x="54657" y="59560"/>
                </a:lnTo>
                <a:lnTo>
                  <a:pt x="27328" y="97094"/>
                </a:lnTo>
                <a:lnTo>
                  <a:pt x="9109" y="139033"/>
                </a:lnTo>
                <a:lnTo>
                  <a:pt x="0" y="183616"/>
                </a:lnTo>
                <a:lnTo>
                  <a:pt x="0" y="229080"/>
                </a:lnTo>
                <a:lnTo>
                  <a:pt x="9109" y="273662"/>
                </a:lnTo>
                <a:lnTo>
                  <a:pt x="27328" y="315601"/>
                </a:lnTo>
                <a:lnTo>
                  <a:pt x="54657" y="353135"/>
                </a:lnTo>
                <a:lnTo>
                  <a:pt x="89101" y="382915"/>
                </a:lnTo>
                <a:lnTo>
                  <a:pt x="127588" y="402769"/>
                </a:lnTo>
                <a:lnTo>
                  <a:pt x="168501" y="412696"/>
                </a:lnTo>
                <a:lnTo>
                  <a:pt x="210222" y="412696"/>
                </a:lnTo>
                <a:lnTo>
                  <a:pt x="251134" y="402769"/>
                </a:lnTo>
                <a:lnTo>
                  <a:pt x="289621" y="382915"/>
                </a:lnTo>
                <a:lnTo>
                  <a:pt x="324065" y="353135"/>
                </a:lnTo>
                <a:lnTo>
                  <a:pt x="351394" y="315601"/>
                </a:lnTo>
                <a:lnTo>
                  <a:pt x="369613" y="273662"/>
                </a:lnTo>
                <a:lnTo>
                  <a:pt x="378723" y="229080"/>
                </a:lnTo>
                <a:lnTo>
                  <a:pt x="378723" y="183616"/>
                </a:lnTo>
                <a:lnTo>
                  <a:pt x="369613" y="139033"/>
                </a:lnTo>
                <a:lnTo>
                  <a:pt x="351394" y="97094"/>
                </a:lnTo>
                <a:lnTo>
                  <a:pt x="324065" y="59560"/>
                </a:lnTo>
                <a:lnTo>
                  <a:pt x="289621" y="29780"/>
                </a:lnTo>
                <a:lnTo>
                  <a:pt x="251134" y="9926"/>
                </a:lnTo>
                <a:lnTo>
                  <a:pt x="2102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325738" y="5356251"/>
            <a:ext cx="379095" cy="412750"/>
          </a:xfrm>
          <a:custGeom>
            <a:avLst/>
            <a:gdLst/>
            <a:ahLst/>
            <a:cxnLst/>
            <a:rect l="l" t="t" r="r" b="b"/>
            <a:pathLst>
              <a:path w="379095" h="412750">
                <a:moveTo>
                  <a:pt x="324065" y="59560"/>
                </a:moveTo>
                <a:lnTo>
                  <a:pt x="351393" y="97094"/>
                </a:lnTo>
                <a:lnTo>
                  <a:pt x="369613" y="139033"/>
                </a:lnTo>
                <a:lnTo>
                  <a:pt x="378722" y="183616"/>
                </a:lnTo>
                <a:lnTo>
                  <a:pt x="378722" y="229080"/>
                </a:lnTo>
                <a:lnTo>
                  <a:pt x="369613" y="273662"/>
                </a:lnTo>
                <a:lnTo>
                  <a:pt x="351393" y="315601"/>
                </a:lnTo>
                <a:lnTo>
                  <a:pt x="324065" y="353135"/>
                </a:lnTo>
                <a:lnTo>
                  <a:pt x="289621" y="382916"/>
                </a:lnTo>
                <a:lnTo>
                  <a:pt x="251134" y="402769"/>
                </a:lnTo>
                <a:lnTo>
                  <a:pt x="210221" y="412696"/>
                </a:lnTo>
                <a:lnTo>
                  <a:pt x="168500" y="412696"/>
                </a:lnTo>
                <a:lnTo>
                  <a:pt x="127588" y="402769"/>
                </a:lnTo>
                <a:lnTo>
                  <a:pt x="89101" y="382916"/>
                </a:lnTo>
                <a:lnTo>
                  <a:pt x="54657" y="353135"/>
                </a:lnTo>
                <a:lnTo>
                  <a:pt x="27328" y="315601"/>
                </a:lnTo>
                <a:lnTo>
                  <a:pt x="9109" y="273662"/>
                </a:lnTo>
                <a:lnTo>
                  <a:pt x="0" y="229080"/>
                </a:lnTo>
                <a:lnTo>
                  <a:pt x="0" y="183616"/>
                </a:lnTo>
                <a:lnTo>
                  <a:pt x="9109" y="139033"/>
                </a:lnTo>
                <a:lnTo>
                  <a:pt x="27328" y="97094"/>
                </a:lnTo>
                <a:lnTo>
                  <a:pt x="54657" y="59560"/>
                </a:lnTo>
                <a:lnTo>
                  <a:pt x="89101" y="29780"/>
                </a:lnTo>
                <a:lnTo>
                  <a:pt x="127588" y="9926"/>
                </a:lnTo>
                <a:lnTo>
                  <a:pt x="168500" y="0"/>
                </a:lnTo>
                <a:lnTo>
                  <a:pt x="210221" y="0"/>
                </a:lnTo>
                <a:lnTo>
                  <a:pt x="251134" y="9926"/>
                </a:lnTo>
                <a:lnTo>
                  <a:pt x="289621" y="29780"/>
                </a:lnTo>
                <a:lnTo>
                  <a:pt x="324065" y="5956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995985" y="2053495"/>
            <a:ext cx="102548" cy="3510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046784" y="2071639"/>
            <a:ext cx="1270" cy="274955"/>
          </a:xfrm>
          <a:custGeom>
            <a:avLst/>
            <a:gdLst/>
            <a:ahLst/>
            <a:cxnLst/>
            <a:rect l="l" t="t" r="r" b="b"/>
            <a:pathLst>
              <a:path w="1270" h="274955">
                <a:moveTo>
                  <a:pt x="474" y="-12700"/>
                </a:moveTo>
                <a:lnTo>
                  <a:pt x="474" y="287463"/>
                </a:lnTo>
              </a:path>
            </a:pathLst>
          </a:custGeom>
          <a:ln w="263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376227" y="2508583"/>
            <a:ext cx="506342" cy="12114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414907" y="2539371"/>
            <a:ext cx="429259" cy="19685"/>
          </a:xfrm>
          <a:custGeom>
            <a:avLst/>
            <a:gdLst/>
            <a:ahLst/>
            <a:cxnLst/>
            <a:rect l="l" t="t" r="r" b="b"/>
            <a:pathLst>
              <a:path w="429259" h="19685">
                <a:moveTo>
                  <a:pt x="0" y="0"/>
                </a:moveTo>
                <a:lnTo>
                  <a:pt x="53623" y="2446"/>
                </a:lnTo>
                <a:lnTo>
                  <a:pt x="107246" y="4893"/>
                </a:lnTo>
                <a:lnTo>
                  <a:pt x="160869" y="7339"/>
                </a:lnTo>
                <a:lnTo>
                  <a:pt x="214492" y="9786"/>
                </a:lnTo>
                <a:lnTo>
                  <a:pt x="268115" y="12232"/>
                </a:lnTo>
                <a:lnTo>
                  <a:pt x="321738" y="14679"/>
                </a:lnTo>
                <a:lnTo>
                  <a:pt x="375361" y="17125"/>
                </a:lnTo>
                <a:lnTo>
                  <a:pt x="428984" y="19572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196776" y="2496222"/>
            <a:ext cx="539165" cy="14587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239000" y="2530035"/>
            <a:ext cx="455295" cy="38735"/>
          </a:xfrm>
          <a:custGeom>
            <a:avLst/>
            <a:gdLst/>
            <a:ahLst/>
            <a:cxnLst/>
            <a:rect l="l" t="t" r="r" b="b"/>
            <a:pathLst>
              <a:path w="455295" h="38735">
                <a:moveTo>
                  <a:pt x="0" y="38241"/>
                </a:moveTo>
                <a:lnTo>
                  <a:pt x="454718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725299" y="2692692"/>
            <a:ext cx="425329" cy="6519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774380" y="2717173"/>
            <a:ext cx="327660" cy="563245"/>
          </a:xfrm>
          <a:custGeom>
            <a:avLst/>
            <a:gdLst/>
            <a:ahLst/>
            <a:cxnLst/>
            <a:rect l="l" t="t" r="r" b="b"/>
            <a:pathLst>
              <a:path w="327660" h="563245">
                <a:moveTo>
                  <a:pt x="327168" y="0"/>
                </a:moveTo>
                <a:lnTo>
                  <a:pt x="302001" y="43306"/>
                </a:lnTo>
                <a:lnTo>
                  <a:pt x="276834" y="86613"/>
                </a:lnTo>
                <a:lnTo>
                  <a:pt x="251668" y="129920"/>
                </a:lnTo>
                <a:lnTo>
                  <a:pt x="226501" y="173227"/>
                </a:lnTo>
                <a:lnTo>
                  <a:pt x="201334" y="216534"/>
                </a:lnTo>
                <a:lnTo>
                  <a:pt x="176167" y="259841"/>
                </a:lnTo>
                <a:lnTo>
                  <a:pt x="151000" y="303148"/>
                </a:lnTo>
                <a:lnTo>
                  <a:pt x="125834" y="346455"/>
                </a:lnTo>
                <a:lnTo>
                  <a:pt x="100667" y="389762"/>
                </a:lnTo>
                <a:lnTo>
                  <a:pt x="75500" y="433069"/>
                </a:lnTo>
                <a:lnTo>
                  <a:pt x="50333" y="476376"/>
                </a:lnTo>
                <a:lnTo>
                  <a:pt x="25166" y="519683"/>
                </a:lnTo>
                <a:lnTo>
                  <a:pt x="0" y="56299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018359" y="2530148"/>
            <a:ext cx="434679" cy="63853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081482" y="2568808"/>
            <a:ext cx="308610" cy="521334"/>
          </a:xfrm>
          <a:custGeom>
            <a:avLst/>
            <a:gdLst/>
            <a:ahLst/>
            <a:cxnLst/>
            <a:rect l="l" t="t" r="r" b="b"/>
            <a:pathLst>
              <a:path w="308609" h="521335">
                <a:moveTo>
                  <a:pt x="0" y="0"/>
                </a:moveTo>
                <a:lnTo>
                  <a:pt x="308435" y="52121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011521" y="2770691"/>
            <a:ext cx="130003" cy="5341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062296" y="2789581"/>
            <a:ext cx="28575" cy="456565"/>
          </a:xfrm>
          <a:custGeom>
            <a:avLst/>
            <a:gdLst/>
            <a:ahLst/>
            <a:cxnLst/>
            <a:rect l="l" t="t" r="r" b="b"/>
            <a:pathLst>
              <a:path w="28575" h="456564">
                <a:moveTo>
                  <a:pt x="28452" y="456403"/>
                </a:moveTo>
                <a:lnTo>
                  <a:pt x="25291" y="405691"/>
                </a:lnTo>
                <a:lnTo>
                  <a:pt x="22129" y="354980"/>
                </a:lnTo>
                <a:lnTo>
                  <a:pt x="18968" y="304268"/>
                </a:lnTo>
                <a:lnTo>
                  <a:pt x="15806" y="253557"/>
                </a:lnTo>
                <a:lnTo>
                  <a:pt x="12645" y="202845"/>
                </a:lnTo>
                <a:lnTo>
                  <a:pt x="9484" y="152134"/>
                </a:lnTo>
                <a:lnTo>
                  <a:pt x="6322" y="101422"/>
                </a:lnTo>
                <a:lnTo>
                  <a:pt x="3161" y="50711"/>
                </a:ln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581715" y="3624803"/>
            <a:ext cx="456236" cy="65628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630546" y="3649695"/>
            <a:ext cx="358775" cy="567055"/>
          </a:xfrm>
          <a:custGeom>
            <a:avLst/>
            <a:gdLst/>
            <a:ahLst/>
            <a:cxnLst/>
            <a:rect l="l" t="t" r="r" b="b"/>
            <a:pathLst>
              <a:path w="358775" h="567054">
                <a:moveTo>
                  <a:pt x="0" y="566502"/>
                </a:moveTo>
                <a:lnTo>
                  <a:pt x="27582" y="522924"/>
                </a:lnTo>
                <a:lnTo>
                  <a:pt x="55165" y="479347"/>
                </a:lnTo>
                <a:lnTo>
                  <a:pt x="82747" y="435770"/>
                </a:lnTo>
                <a:lnTo>
                  <a:pt x="110330" y="392193"/>
                </a:lnTo>
                <a:lnTo>
                  <a:pt x="137913" y="348616"/>
                </a:lnTo>
                <a:lnTo>
                  <a:pt x="165495" y="305039"/>
                </a:lnTo>
                <a:lnTo>
                  <a:pt x="193078" y="261462"/>
                </a:lnTo>
                <a:lnTo>
                  <a:pt x="220661" y="217885"/>
                </a:lnTo>
                <a:lnTo>
                  <a:pt x="248243" y="174308"/>
                </a:lnTo>
                <a:lnTo>
                  <a:pt x="275826" y="130731"/>
                </a:lnTo>
                <a:lnTo>
                  <a:pt x="303409" y="87154"/>
                </a:lnTo>
                <a:lnTo>
                  <a:pt x="330991" y="43577"/>
                </a:lnTo>
                <a:lnTo>
                  <a:pt x="35857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186505" y="3552522"/>
            <a:ext cx="735551" cy="78175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249660" y="3595003"/>
            <a:ext cx="609600" cy="657225"/>
          </a:xfrm>
          <a:custGeom>
            <a:avLst/>
            <a:gdLst/>
            <a:ahLst/>
            <a:cxnLst/>
            <a:rect l="l" t="t" r="r" b="b"/>
            <a:pathLst>
              <a:path w="609600" h="657225">
                <a:moveTo>
                  <a:pt x="0" y="0"/>
                </a:moveTo>
                <a:lnTo>
                  <a:pt x="609241" y="65679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464300" y="4609960"/>
            <a:ext cx="101600" cy="78122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515100" y="4628060"/>
            <a:ext cx="0" cy="705485"/>
          </a:xfrm>
          <a:custGeom>
            <a:avLst/>
            <a:gdLst/>
            <a:ahLst/>
            <a:cxnLst/>
            <a:rect l="l" t="t" r="r" b="b"/>
            <a:pathLst>
              <a:path w="0" h="705485">
                <a:moveTo>
                  <a:pt x="0" y="0"/>
                </a:moveTo>
                <a:lnTo>
                  <a:pt x="0" y="0"/>
                </a:lnTo>
                <a:lnTo>
                  <a:pt x="0" y="654662"/>
                </a:lnTo>
                <a:lnTo>
                  <a:pt x="0" y="70502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990711" y="4585545"/>
            <a:ext cx="143440" cy="83009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043382" y="4606178"/>
            <a:ext cx="38100" cy="749300"/>
          </a:xfrm>
          <a:custGeom>
            <a:avLst/>
            <a:gdLst/>
            <a:ahLst/>
            <a:cxnLst/>
            <a:rect l="l" t="t" r="r" b="b"/>
            <a:pathLst>
              <a:path w="38100" h="749300">
                <a:moveTo>
                  <a:pt x="0" y="0"/>
                </a:moveTo>
                <a:lnTo>
                  <a:pt x="38100" y="74883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816944" y="2605778"/>
            <a:ext cx="1099982" cy="169234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855044" y="2620877"/>
            <a:ext cx="1024255" cy="1616710"/>
          </a:xfrm>
          <a:custGeom>
            <a:avLst/>
            <a:gdLst/>
            <a:ahLst/>
            <a:cxnLst/>
            <a:rect l="l" t="t" r="r" b="b"/>
            <a:pathLst>
              <a:path w="1024255" h="1616710">
                <a:moveTo>
                  <a:pt x="511891" y="0"/>
                </a:moveTo>
                <a:lnTo>
                  <a:pt x="442430" y="1168"/>
                </a:lnTo>
                <a:lnTo>
                  <a:pt x="375810" y="4571"/>
                </a:lnTo>
                <a:lnTo>
                  <a:pt x="312640" y="10056"/>
                </a:lnTo>
                <a:lnTo>
                  <a:pt x="253530" y="17472"/>
                </a:lnTo>
                <a:lnTo>
                  <a:pt x="199089" y="26665"/>
                </a:lnTo>
                <a:lnTo>
                  <a:pt x="149929" y="37482"/>
                </a:lnTo>
                <a:lnTo>
                  <a:pt x="106659" y="49772"/>
                </a:lnTo>
                <a:lnTo>
                  <a:pt x="69888" y="63383"/>
                </a:lnTo>
                <a:lnTo>
                  <a:pt x="18285" y="93953"/>
                </a:lnTo>
                <a:lnTo>
                  <a:pt x="0" y="127974"/>
                </a:lnTo>
                <a:lnTo>
                  <a:pt x="0" y="1488172"/>
                </a:lnTo>
                <a:lnTo>
                  <a:pt x="18285" y="1522192"/>
                </a:lnTo>
                <a:lnTo>
                  <a:pt x="69888" y="1552762"/>
                </a:lnTo>
                <a:lnTo>
                  <a:pt x="106659" y="1566373"/>
                </a:lnTo>
                <a:lnTo>
                  <a:pt x="149929" y="1578663"/>
                </a:lnTo>
                <a:lnTo>
                  <a:pt x="199089" y="1589481"/>
                </a:lnTo>
                <a:lnTo>
                  <a:pt x="253530" y="1598673"/>
                </a:lnTo>
                <a:lnTo>
                  <a:pt x="312640" y="1606089"/>
                </a:lnTo>
                <a:lnTo>
                  <a:pt x="375810" y="1611574"/>
                </a:lnTo>
                <a:lnTo>
                  <a:pt x="442430" y="1614977"/>
                </a:lnTo>
                <a:lnTo>
                  <a:pt x="511891" y="1616146"/>
                </a:lnTo>
                <a:lnTo>
                  <a:pt x="581351" y="1614977"/>
                </a:lnTo>
                <a:lnTo>
                  <a:pt x="647972" y="1611574"/>
                </a:lnTo>
                <a:lnTo>
                  <a:pt x="711142" y="1606089"/>
                </a:lnTo>
                <a:lnTo>
                  <a:pt x="770252" y="1598673"/>
                </a:lnTo>
                <a:lnTo>
                  <a:pt x="824692" y="1589481"/>
                </a:lnTo>
                <a:lnTo>
                  <a:pt x="873853" y="1578663"/>
                </a:lnTo>
                <a:lnTo>
                  <a:pt x="917123" y="1566373"/>
                </a:lnTo>
                <a:lnTo>
                  <a:pt x="953894" y="1552762"/>
                </a:lnTo>
                <a:lnTo>
                  <a:pt x="1005497" y="1522192"/>
                </a:lnTo>
                <a:lnTo>
                  <a:pt x="1023782" y="1488172"/>
                </a:lnTo>
                <a:lnTo>
                  <a:pt x="1023782" y="127974"/>
                </a:lnTo>
                <a:lnTo>
                  <a:pt x="1005497" y="93953"/>
                </a:lnTo>
                <a:lnTo>
                  <a:pt x="953894" y="63383"/>
                </a:lnTo>
                <a:lnTo>
                  <a:pt x="917123" y="49772"/>
                </a:lnTo>
                <a:lnTo>
                  <a:pt x="873853" y="37482"/>
                </a:lnTo>
                <a:lnTo>
                  <a:pt x="824692" y="26665"/>
                </a:lnTo>
                <a:lnTo>
                  <a:pt x="770252" y="17472"/>
                </a:lnTo>
                <a:lnTo>
                  <a:pt x="711142" y="10056"/>
                </a:lnTo>
                <a:lnTo>
                  <a:pt x="647972" y="4571"/>
                </a:lnTo>
                <a:lnTo>
                  <a:pt x="581351" y="1168"/>
                </a:lnTo>
                <a:lnTo>
                  <a:pt x="51189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855044" y="2620877"/>
            <a:ext cx="1024255" cy="256540"/>
          </a:xfrm>
          <a:custGeom>
            <a:avLst/>
            <a:gdLst/>
            <a:ahLst/>
            <a:cxnLst/>
            <a:rect l="l" t="t" r="r" b="b"/>
            <a:pathLst>
              <a:path w="1024255" h="256539">
                <a:moveTo>
                  <a:pt x="511891" y="0"/>
                </a:moveTo>
                <a:lnTo>
                  <a:pt x="442430" y="1168"/>
                </a:lnTo>
                <a:lnTo>
                  <a:pt x="375810" y="4571"/>
                </a:lnTo>
                <a:lnTo>
                  <a:pt x="312640" y="10056"/>
                </a:lnTo>
                <a:lnTo>
                  <a:pt x="253530" y="17472"/>
                </a:lnTo>
                <a:lnTo>
                  <a:pt x="199089" y="26665"/>
                </a:lnTo>
                <a:lnTo>
                  <a:pt x="149929" y="37482"/>
                </a:lnTo>
                <a:lnTo>
                  <a:pt x="106659" y="49772"/>
                </a:lnTo>
                <a:lnTo>
                  <a:pt x="69888" y="63383"/>
                </a:lnTo>
                <a:lnTo>
                  <a:pt x="18285" y="93953"/>
                </a:lnTo>
                <a:lnTo>
                  <a:pt x="0" y="127974"/>
                </a:lnTo>
                <a:lnTo>
                  <a:pt x="4672" y="145339"/>
                </a:lnTo>
                <a:lnTo>
                  <a:pt x="40226" y="177786"/>
                </a:lnTo>
                <a:lnTo>
                  <a:pt x="106659" y="206174"/>
                </a:lnTo>
                <a:lnTo>
                  <a:pt x="149929" y="218464"/>
                </a:lnTo>
                <a:lnTo>
                  <a:pt x="199089" y="229281"/>
                </a:lnTo>
                <a:lnTo>
                  <a:pt x="253530" y="238474"/>
                </a:lnTo>
                <a:lnTo>
                  <a:pt x="312640" y="245890"/>
                </a:lnTo>
                <a:lnTo>
                  <a:pt x="375810" y="251375"/>
                </a:lnTo>
                <a:lnTo>
                  <a:pt x="442430" y="254778"/>
                </a:lnTo>
                <a:lnTo>
                  <a:pt x="511891" y="255946"/>
                </a:lnTo>
                <a:lnTo>
                  <a:pt x="581351" y="254778"/>
                </a:lnTo>
                <a:lnTo>
                  <a:pt x="647972" y="251375"/>
                </a:lnTo>
                <a:lnTo>
                  <a:pt x="711142" y="245890"/>
                </a:lnTo>
                <a:lnTo>
                  <a:pt x="770252" y="238474"/>
                </a:lnTo>
                <a:lnTo>
                  <a:pt x="824692" y="229281"/>
                </a:lnTo>
                <a:lnTo>
                  <a:pt x="873853" y="218464"/>
                </a:lnTo>
                <a:lnTo>
                  <a:pt x="917123" y="206174"/>
                </a:lnTo>
                <a:lnTo>
                  <a:pt x="953894" y="192564"/>
                </a:lnTo>
                <a:lnTo>
                  <a:pt x="1005497" y="161994"/>
                </a:lnTo>
                <a:lnTo>
                  <a:pt x="1023782" y="127974"/>
                </a:lnTo>
                <a:lnTo>
                  <a:pt x="1019109" y="110608"/>
                </a:lnTo>
                <a:lnTo>
                  <a:pt x="983555" y="78160"/>
                </a:lnTo>
                <a:lnTo>
                  <a:pt x="917123" y="49772"/>
                </a:lnTo>
                <a:lnTo>
                  <a:pt x="873853" y="37482"/>
                </a:lnTo>
                <a:lnTo>
                  <a:pt x="824692" y="26665"/>
                </a:lnTo>
                <a:lnTo>
                  <a:pt x="770252" y="17472"/>
                </a:lnTo>
                <a:lnTo>
                  <a:pt x="711142" y="10056"/>
                </a:lnTo>
                <a:lnTo>
                  <a:pt x="647972" y="4571"/>
                </a:lnTo>
                <a:lnTo>
                  <a:pt x="581351" y="1168"/>
                </a:lnTo>
                <a:lnTo>
                  <a:pt x="511891" y="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855044" y="2620877"/>
            <a:ext cx="1024255" cy="1616710"/>
          </a:xfrm>
          <a:custGeom>
            <a:avLst/>
            <a:gdLst/>
            <a:ahLst/>
            <a:cxnLst/>
            <a:rect l="l" t="t" r="r" b="b"/>
            <a:pathLst>
              <a:path w="1024255" h="1616710">
                <a:moveTo>
                  <a:pt x="1023782" y="127972"/>
                </a:moveTo>
                <a:lnTo>
                  <a:pt x="1005496" y="161993"/>
                </a:lnTo>
                <a:lnTo>
                  <a:pt x="953893" y="192563"/>
                </a:lnTo>
                <a:lnTo>
                  <a:pt x="917123" y="206173"/>
                </a:lnTo>
                <a:lnTo>
                  <a:pt x="873852" y="218463"/>
                </a:lnTo>
                <a:lnTo>
                  <a:pt x="824692" y="229281"/>
                </a:lnTo>
                <a:lnTo>
                  <a:pt x="770252" y="238473"/>
                </a:lnTo>
                <a:lnTo>
                  <a:pt x="711142" y="245889"/>
                </a:lnTo>
                <a:lnTo>
                  <a:pt x="647971" y="251374"/>
                </a:lnTo>
                <a:lnTo>
                  <a:pt x="581351" y="254777"/>
                </a:lnTo>
                <a:lnTo>
                  <a:pt x="511891" y="255946"/>
                </a:lnTo>
                <a:lnTo>
                  <a:pt x="442430" y="254777"/>
                </a:lnTo>
                <a:lnTo>
                  <a:pt x="375810" y="251374"/>
                </a:lnTo>
                <a:lnTo>
                  <a:pt x="312639" y="245889"/>
                </a:lnTo>
                <a:lnTo>
                  <a:pt x="253529" y="238473"/>
                </a:lnTo>
                <a:lnTo>
                  <a:pt x="199089" y="229281"/>
                </a:lnTo>
                <a:lnTo>
                  <a:pt x="149929" y="218463"/>
                </a:lnTo>
                <a:lnTo>
                  <a:pt x="106658" y="206173"/>
                </a:lnTo>
                <a:lnTo>
                  <a:pt x="69888" y="192563"/>
                </a:lnTo>
                <a:lnTo>
                  <a:pt x="18285" y="161993"/>
                </a:lnTo>
                <a:lnTo>
                  <a:pt x="0" y="127972"/>
                </a:lnTo>
                <a:lnTo>
                  <a:pt x="4672" y="110607"/>
                </a:lnTo>
                <a:lnTo>
                  <a:pt x="40226" y="78160"/>
                </a:lnTo>
                <a:lnTo>
                  <a:pt x="106658" y="49772"/>
                </a:lnTo>
                <a:lnTo>
                  <a:pt x="149929" y="37482"/>
                </a:lnTo>
                <a:lnTo>
                  <a:pt x="199089" y="26664"/>
                </a:lnTo>
                <a:lnTo>
                  <a:pt x="253529" y="17472"/>
                </a:lnTo>
                <a:lnTo>
                  <a:pt x="312639" y="10056"/>
                </a:lnTo>
                <a:lnTo>
                  <a:pt x="375810" y="4571"/>
                </a:lnTo>
                <a:lnTo>
                  <a:pt x="442430" y="1168"/>
                </a:lnTo>
                <a:lnTo>
                  <a:pt x="511891" y="0"/>
                </a:lnTo>
                <a:lnTo>
                  <a:pt x="581351" y="1168"/>
                </a:lnTo>
                <a:lnTo>
                  <a:pt x="647971" y="4571"/>
                </a:lnTo>
                <a:lnTo>
                  <a:pt x="711142" y="10056"/>
                </a:lnTo>
                <a:lnTo>
                  <a:pt x="770252" y="17472"/>
                </a:lnTo>
                <a:lnTo>
                  <a:pt x="824692" y="26664"/>
                </a:lnTo>
                <a:lnTo>
                  <a:pt x="873852" y="37482"/>
                </a:lnTo>
                <a:lnTo>
                  <a:pt x="917123" y="49772"/>
                </a:lnTo>
                <a:lnTo>
                  <a:pt x="953893" y="63382"/>
                </a:lnTo>
                <a:lnTo>
                  <a:pt x="1005496" y="93952"/>
                </a:lnTo>
                <a:lnTo>
                  <a:pt x="1023782" y="127972"/>
                </a:lnTo>
                <a:lnTo>
                  <a:pt x="1023782" y="1488172"/>
                </a:lnTo>
                <a:lnTo>
                  <a:pt x="1005496" y="1522192"/>
                </a:lnTo>
                <a:lnTo>
                  <a:pt x="953893" y="1552762"/>
                </a:lnTo>
                <a:lnTo>
                  <a:pt x="917123" y="1566372"/>
                </a:lnTo>
                <a:lnTo>
                  <a:pt x="873852" y="1578662"/>
                </a:lnTo>
                <a:lnTo>
                  <a:pt x="824692" y="1589480"/>
                </a:lnTo>
                <a:lnTo>
                  <a:pt x="770252" y="1598672"/>
                </a:lnTo>
                <a:lnTo>
                  <a:pt x="711142" y="1606088"/>
                </a:lnTo>
                <a:lnTo>
                  <a:pt x="647971" y="1611573"/>
                </a:lnTo>
                <a:lnTo>
                  <a:pt x="581351" y="1614976"/>
                </a:lnTo>
                <a:lnTo>
                  <a:pt x="511891" y="1616144"/>
                </a:lnTo>
                <a:lnTo>
                  <a:pt x="442430" y="1614976"/>
                </a:lnTo>
                <a:lnTo>
                  <a:pt x="375810" y="1611573"/>
                </a:lnTo>
                <a:lnTo>
                  <a:pt x="312639" y="1606088"/>
                </a:lnTo>
                <a:lnTo>
                  <a:pt x="253529" y="1598672"/>
                </a:lnTo>
                <a:lnTo>
                  <a:pt x="199089" y="1589480"/>
                </a:lnTo>
                <a:lnTo>
                  <a:pt x="149929" y="1578662"/>
                </a:lnTo>
                <a:lnTo>
                  <a:pt x="106658" y="1566372"/>
                </a:lnTo>
                <a:lnTo>
                  <a:pt x="69888" y="1552762"/>
                </a:lnTo>
                <a:lnTo>
                  <a:pt x="18285" y="1522192"/>
                </a:lnTo>
                <a:lnTo>
                  <a:pt x="0" y="1488172"/>
                </a:lnTo>
                <a:lnTo>
                  <a:pt x="0" y="127972"/>
                </a:lnTo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816943" y="4241603"/>
            <a:ext cx="397021" cy="179762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855043" y="4256703"/>
            <a:ext cx="321310" cy="1721485"/>
          </a:xfrm>
          <a:custGeom>
            <a:avLst/>
            <a:gdLst/>
            <a:ahLst/>
            <a:cxnLst/>
            <a:rect l="l" t="t" r="r" b="b"/>
            <a:pathLst>
              <a:path w="321310" h="1721485">
                <a:moveTo>
                  <a:pt x="160411" y="0"/>
                </a:moveTo>
                <a:lnTo>
                  <a:pt x="97972" y="3151"/>
                </a:lnTo>
                <a:lnTo>
                  <a:pt x="46984" y="11745"/>
                </a:lnTo>
                <a:lnTo>
                  <a:pt x="1" y="40101"/>
                </a:lnTo>
                <a:lnTo>
                  <a:pt x="0" y="1681319"/>
                </a:lnTo>
                <a:lnTo>
                  <a:pt x="12605" y="1696929"/>
                </a:lnTo>
                <a:lnTo>
                  <a:pt x="46983" y="1709676"/>
                </a:lnTo>
                <a:lnTo>
                  <a:pt x="97971" y="1718270"/>
                </a:lnTo>
                <a:lnTo>
                  <a:pt x="160409" y="1721421"/>
                </a:lnTo>
                <a:lnTo>
                  <a:pt x="222849" y="1718270"/>
                </a:lnTo>
                <a:lnTo>
                  <a:pt x="273837" y="1709676"/>
                </a:lnTo>
                <a:lnTo>
                  <a:pt x="308215" y="1696929"/>
                </a:lnTo>
                <a:lnTo>
                  <a:pt x="320821" y="1681319"/>
                </a:lnTo>
                <a:lnTo>
                  <a:pt x="320821" y="40101"/>
                </a:lnTo>
                <a:lnTo>
                  <a:pt x="308215" y="24492"/>
                </a:lnTo>
                <a:lnTo>
                  <a:pt x="273838" y="11745"/>
                </a:lnTo>
                <a:lnTo>
                  <a:pt x="222850" y="3151"/>
                </a:lnTo>
                <a:lnTo>
                  <a:pt x="16041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855044" y="4256703"/>
            <a:ext cx="321310" cy="80645"/>
          </a:xfrm>
          <a:custGeom>
            <a:avLst/>
            <a:gdLst/>
            <a:ahLst/>
            <a:cxnLst/>
            <a:rect l="l" t="t" r="r" b="b"/>
            <a:pathLst>
              <a:path w="321310" h="80645">
                <a:moveTo>
                  <a:pt x="160409" y="0"/>
                </a:moveTo>
                <a:lnTo>
                  <a:pt x="97971" y="3151"/>
                </a:lnTo>
                <a:lnTo>
                  <a:pt x="46983" y="11745"/>
                </a:lnTo>
                <a:lnTo>
                  <a:pt x="12605" y="24492"/>
                </a:lnTo>
                <a:lnTo>
                  <a:pt x="0" y="40101"/>
                </a:lnTo>
                <a:lnTo>
                  <a:pt x="12605" y="55711"/>
                </a:lnTo>
                <a:lnTo>
                  <a:pt x="46983" y="68458"/>
                </a:lnTo>
                <a:lnTo>
                  <a:pt x="97971" y="77052"/>
                </a:lnTo>
                <a:lnTo>
                  <a:pt x="160409" y="80204"/>
                </a:lnTo>
                <a:lnTo>
                  <a:pt x="222848" y="77052"/>
                </a:lnTo>
                <a:lnTo>
                  <a:pt x="273837" y="68458"/>
                </a:lnTo>
                <a:lnTo>
                  <a:pt x="308214" y="55711"/>
                </a:lnTo>
                <a:lnTo>
                  <a:pt x="320819" y="40101"/>
                </a:lnTo>
                <a:lnTo>
                  <a:pt x="308214" y="24492"/>
                </a:lnTo>
                <a:lnTo>
                  <a:pt x="273837" y="11745"/>
                </a:lnTo>
                <a:lnTo>
                  <a:pt x="222848" y="3151"/>
                </a:lnTo>
                <a:lnTo>
                  <a:pt x="160409" y="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855043" y="4256703"/>
            <a:ext cx="321310" cy="1721485"/>
          </a:xfrm>
          <a:custGeom>
            <a:avLst/>
            <a:gdLst/>
            <a:ahLst/>
            <a:cxnLst/>
            <a:rect l="l" t="t" r="r" b="b"/>
            <a:pathLst>
              <a:path w="321310" h="1721485">
                <a:moveTo>
                  <a:pt x="320820" y="40102"/>
                </a:moveTo>
                <a:lnTo>
                  <a:pt x="273837" y="68458"/>
                </a:lnTo>
                <a:lnTo>
                  <a:pt x="222848" y="77052"/>
                </a:lnTo>
                <a:lnTo>
                  <a:pt x="160410" y="80204"/>
                </a:lnTo>
                <a:lnTo>
                  <a:pt x="97971" y="77052"/>
                </a:lnTo>
                <a:lnTo>
                  <a:pt x="46983" y="68458"/>
                </a:lnTo>
                <a:lnTo>
                  <a:pt x="0" y="40102"/>
                </a:lnTo>
                <a:lnTo>
                  <a:pt x="12605" y="24492"/>
                </a:lnTo>
                <a:lnTo>
                  <a:pt x="46983" y="11745"/>
                </a:lnTo>
                <a:lnTo>
                  <a:pt x="97971" y="3151"/>
                </a:lnTo>
                <a:lnTo>
                  <a:pt x="160410" y="0"/>
                </a:lnTo>
                <a:lnTo>
                  <a:pt x="222848" y="3151"/>
                </a:lnTo>
                <a:lnTo>
                  <a:pt x="273837" y="11745"/>
                </a:lnTo>
                <a:lnTo>
                  <a:pt x="308214" y="24492"/>
                </a:lnTo>
                <a:lnTo>
                  <a:pt x="320820" y="40102"/>
                </a:lnTo>
                <a:lnTo>
                  <a:pt x="320820" y="1681319"/>
                </a:lnTo>
                <a:lnTo>
                  <a:pt x="308214" y="1696929"/>
                </a:lnTo>
                <a:lnTo>
                  <a:pt x="273837" y="1709676"/>
                </a:lnTo>
                <a:lnTo>
                  <a:pt x="222848" y="1718270"/>
                </a:lnTo>
                <a:lnTo>
                  <a:pt x="160410" y="1721421"/>
                </a:lnTo>
                <a:lnTo>
                  <a:pt x="97971" y="1718270"/>
                </a:lnTo>
                <a:lnTo>
                  <a:pt x="46983" y="1709676"/>
                </a:lnTo>
                <a:lnTo>
                  <a:pt x="12605" y="1696929"/>
                </a:lnTo>
                <a:lnTo>
                  <a:pt x="0" y="1681319"/>
                </a:lnTo>
                <a:lnTo>
                  <a:pt x="1" y="40102"/>
                </a:lnTo>
              </a:path>
            </a:pathLst>
          </a:custGeom>
          <a:ln w="9524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514208" y="4246515"/>
            <a:ext cx="397021" cy="179762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552308" y="4261615"/>
            <a:ext cx="321310" cy="1721485"/>
          </a:xfrm>
          <a:custGeom>
            <a:avLst/>
            <a:gdLst/>
            <a:ahLst/>
            <a:cxnLst/>
            <a:rect l="l" t="t" r="r" b="b"/>
            <a:pathLst>
              <a:path w="321310" h="1721485">
                <a:moveTo>
                  <a:pt x="160411" y="0"/>
                </a:moveTo>
                <a:lnTo>
                  <a:pt x="97972" y="3151"/>
                </a:lnTo>
                <a:lnTo>
                  <a:pt x="46984" y="11745"/>
                </a:lnTo>
                <a:lnTo>
                  <a:pt x="1" y="40101"/>
                </a:lnTo>
                <a:lnTo>
                  <a:pt x="0" y="1681319"/>
                </a:lnTo>
                <a:lnTo>
                  <a:pt x="12605" y="1696928"/>
                </a:lnTo>
                <a:lnTo>
                  <a:pt x="46983" y="1709675"/>
                </a:lnTo>
                <a:lnTo>
                  <a:pt x="97971" y="1718269"/>
                </a:lnTo>
                <a:lnTo>
                  <a:pt x="160411" y="1721421"/>
                </a:lnTo>
                <a:lnTo>
                  <a:pt x="222849" y="1718269"/>
                </a:lnTo>
                <a:lnTo>
                  <a:pt x="273837" y="1709675"/>
                </a:lnTo>
                <a:lnTo>
                  <a:pt x="308215" y="1696928"/>
                </a:lnTo>
                <a:lnTo>
                  <a:pt x="320821" y="1681319"/>
                </a:lnTo>
                <a:lnTo>
                  <a:pt x="320821" y="40101"/>
                </a:lnTo>
                <a:lnTo>
                  <a:pt x="308215" y="24492"/>
                </a:lnTo>
                <a:lnTo>
                  <a:pt x="273838" y="11745"/>
                </a:lnTo>
                <a:lnTo>
                  <a:pt x="222850" y="3151"/>
                </a:lnTo>
                <a:lnTo>
                  <a:pt x="16041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552310" y="4261615"/>
            <a:ext cx="321310" cy="80645"/>
          </a:xfrm>
          <a:custGeom>
            <a:avLst/>
            <a:gdLst/>
            <a:ahLst/>
            <a:cxnLst/>
            <a:rect l="l" t="t" r="r" b="b"/>
            <a:pathLst>
              <a:path w="321310" h="80645">
                <a:moveTo>
                  <a:pt x="160409" y="0"/>
                </a:moveTo>
                <a:lnTo>
                  <a:pt x="97971" y="3151"/>
                </a:lnTo>
                <a:lnTo>
                  <a:pt x="46983" y="11745"/>
                </a:lnTo>
                <a:lnTo>
                  <a:pt x="12605" y="24492"/>
                </a:lnTo>
                <a:lnTo>
                  <a:pt x="0" y="40101"/>
                </a:lnTo>
                <a:lnTo>
                  <a:pt x="12605" y="55710"/>
                </a:lnTo>
                <a:lnTo>
                  <a:pt x="46983" y="68457"/>
                </a:lnTo>
                <a:lnTo>
                  <a:pt x="97971" y="77051"/>
                </a:lnTo>
                <a:lnTo>
                  <a:pt x="160409" y="80203"/>
                </a:lnTo>
                <a:lnTo>
                  <a:pt x="222848" y="77051"/>
                </a:lnTo>
                <a:lnTo>
                  <a:pt x="273837" y="68457"/>
                </a:lnTo>
                <a:lnTo>
                  <a:pt x="308214" y="55710"/>
                </a:lnTo>
                <a:lnTo>
                  <a:pt x="320819" y="40101"/>
                </a:lnTo>
                <a:lnTo>
                  <a:pt x="308214" y="24492"/>
                </a:lnTo>
                <a:lnTo>
                  <a:pt x="273837" y="11745"/>
                </a:lnTo>
                <a:lnTo>
                  <a:pt x="222848" y="3151"/>
                </a:lnTo>
                <a:lnTo>
                  <a:pt x="160409" y="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552308" y="4261615"/>
            <a:ext cx="321310" cy="1721485"/>
          </a:xfrm>
          <a:custGeom>
            <a:avLst/>
            <a:gdLst/>
            <a:ahLst/>
            <a:cxnLst/>
            <a:rect l="l" t="t" r="r" b="b"/>
            <a:pathLst>
              <a:path w="321310" h="1721485">
                <a:moveTo>
                  <a:pt x="320820" y="40102"/>
                </a:moveTo>
                <a:lnTo>
                  <a:pt x="273837" y="68458"/>
                </a:lnTo>
                <a:lnTo>
                  <a:pt x="222848" y="77052"/>
                </a:lnTo>
                <a:lnTo>
                  <a:pt x="160410" y="80204"/>
                </a:lnTo>
                <a:lnTo>
                  <a:pt x="97971" y="77052"/>
                </a:lnTo>
                <a:lnTo>
                  <a:pt x="46983" y="68458"/>
                </a:lnTo>
                <a:lnTo>
                  <a:pt x="0" y="40102"/>
                </a:lnTo>
                <a:lnTo>
                  <a:pt x="12605" y="24492"/>
                </a:lnTo>
                <a:lnTo>
                  <a:pt x="46983" y="11745"/>
                </a:lnTo>
                <a:lnTo>
                  <a:pt x="97971" y="3151"/>
                </a:lnTo>
                <a:lnTo>
                  <a:pt x="160410" y="0"/>
                </a:lnTo>
                <a:lnTo>
                  <a:pt x="222848" y="3151"/>
                </a:lnTo>
                <a:lnTo>
                  <a:pt x="273837" y="11745"/>
                </a:lnTo>
                <a:lnTo>
                  <a:pt x="308214" y="24492"/>
                </a:lnTo>
                <a:lnTo>
                  <a:pt x="320820" y="40102"/>
                </a:lnTo>
                <a:lnTo>
                  <a:pt x="320820" y="1681319"/>
                </a:lnTo>
                <a:lnTo>
                  <a:pt x="308214" y="1696929"/>
                </a:lnTo>
                <a:lnTo>
                  <a:pt x="273837" y="1709676"/>
                </a:lnTo>
                <a:lnTo>
                  <a:pt x="222848" y="1718270"/>
                </a:lnTo>
                <a:lnTo>
                  <a:pt x="160410" y="1721421"/>
                </a:lnTo>
                <a:lnTo>
                  <a:pt x="97971" y="1718270"/>
                </a:lnTo>
                <a:lnTo>
                  <a:pt x="46983" y="1709676"/>
                </a:lnTo>
                <a:lnTo>
                  <a:pt x="12605" y="1696929"/>
                </a:lnTo>
                <a:lnTo>
                  <a:pt x="0" y="1681319"/>
                </a:lnTo>
                <a:lnTo>
                  <a:pt x="1" y="40102"/>
                </a:lnTo>
              </a:path>
            </a:pathLst>
          </a:custGeom>
          <a:ln w="9524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025810" y="1806986"/>
            <a:ext cx="690286" cy="105961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063910" y="1822085"/>
            <a:ext cx="614680" cy="983615"/>
          </a:xfrm>
          <a:custGeom>
            <a:avLst/>
            <a:gdLst/>
            <a:ahLst/>
            <a:cxnLst/>
            <a:rect l="l" t="t" r="r" b="b"/>
            <a:pathLst>
              <a:path w="614680" h="983614">
                <a:moveTo>
                  <a:pt x="307044" y="0"/>
                </a:moveTo>
                <a:lnTo>
                  <a:pt x="236641" y="2027"/>
                </a:lnTo>
                <a:lnTo>
                  <a:pt x="172014" y="7802"/>
                </a:lnTo>
                <a:lnTo>
                  <a:pt x="115003" y="16863"/>
                </a:lnTo>
                <a:lnTo>
                  <a:pt x="67454" y="28751"/>
                </a:lnTo>
                <a:lnTo>
                  <a:pt x="31208" y="43003"/>
                </a:lnTo>
                <a:lnTo>
                  <a:pt x="0" y="76761"/>
                </a:lnTo>
                <a:lnTo>
                  <a:pt x="0" y="906656"/>
                </a:lnTo>
                <a:lnTo>
                  <a:pt x="31208" y="940414"/>
                </a:lnTo>
                <a:lnTo>
                  <a:pt x="67454" y="954667"/>
                </a:lnTo>
                <a:lnTo>
                  <a:pt x="115003" y="966554"/>
                </a:lnTo>
                <a:lnTo>
                  <a:pt x="172014" y="975615"/>
                </a:lnTo>
                <a:lnTo>
                  <a:pt x="236641" y="981390"/>
                </a:lnTo>
                <a:lnTo>
                  <a:pt x="307044" y="983418"/>
                </a:lnTo>
                <a:lnTo>
                  <a:pt x="377445" y="981390"/>
                </a:lnTo>
                <a:lnTo>
                  <a:pt x="442073" y="975615"/>
                </a:lnTo>
                <a:lnTo>
                  <a:pt x="499083" y="966554"/>
                </a:lnTo>
                <a:lnTo>
                  <a:pt x="546632" y="954667"/>
                </a:lnTo>
                <a:lnTo>
                  <a:pt x="582878" y="940414"/>
                </a:lnTo>
                <a:lnTo>
                  <a:pt x="614086" y="906656"/>
                </a:lnTo>
                <a:lnTo>
                  <a:pt x="614086" y="76761"/>
                </a:lnTo>
                <a:lnTo>
                  <a:pt x="582878" y="43003"/>
                </a:lnTo>
                <a:lnTo>
                  <a:pt x="546632" y="28751"/>
                </a:lnTo>
                <a:lnTo>
                  <a:pt x="499083" y="16863"/>
                </a:lnTo>
                <a:lnTo>
                  <a:pt x="442073" y="7802"/>
                </a:lnTo>
                <a:lnTo>
                  <a:pt x="377445" y="2027"/>
                </a:lnTo>
                <a:lnTo>
                  <a:pt x="307044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063910" y="1822085"/>
            <a:ext cx="614680" cy="153670"/>
          </a:xfrm>
          <a:custGeom>
            <a:avLst/>
            <a:gdLst/>
            <a:ahLst/>
            <a:cxnLst/>
            <a:rect l="l" t="t" r="r" b="b"/>
            <a:pathLst>
              <a:path w="614680" h="153669">
                <a:moveTo>
                  <a:pt x="307044" y="0"/>
                </a:moveTo>
                <a:lnTo>
                  <a:pt x="236641" y="2027"/>
                </a:lnTo>
                <a:lnTo>
                  <a:pt x="172014" y="7802"/>
                </a:lnTo>
                <a:lnTo>
                  <a:pt x="115003" y="16863"/>
                </a:lnTo>
                <a:lnTo>
                  <a:pt x="67454" y="28751"/>
                </a:lnTo>
                <a:lnTo>
                  <a:pt x="31208" y="43003"/>
                </a:lnTo>
                <a:lnTo>
                  <a:pt x="0" y="76761"/>
                </a:lnTo>
                <a:lnTo>
                  <a:pt x="8109" y="94361"/>
                </a:lnTo>
                <a:lnTo>
                  <a:pt x="67454" y="124771"/>
                </a:lnTo>
                <a:lnTo>
                  <a:pt x="115003" y="136658"/>
                </a:lnTo>
                <a:lnTo>
                  <a:pt x="172014" y="145720"/>
                </a:lnTo>
                <a:lnTo>
                  <a:pt x="236641" y="151495"/>
                </a:lnTo>
                <a:lnTo>
                  <a:pt x="307044" y="153522"/>
                </a:lnTo>
                <a:lnTo>
                  <a:pt x="377445" y="151495"/>
                </a:lnTo>
                <a:lnTo>
                  <a:pt x="442073" y="145720"/>
                </a:lnTo>
                <a:lnTo>
                  <a:pt x="499083" y="136658"/>
                </a:lnTo>
                <a:lnTo>
                  <a:pt x="546632" y="124771"/>
                </a:lnTo>
                <a:lnTo>
                  <a:pt x="582878" y="110518"/>
                </a:lnTo>
                <a:lnTo>
                  <a:pt x="614086" y="76761"/>
                </a:lnTo>
                <a:lnTo>
                  <a:pt x="605977" y="59160"/>
                </a:lnTo>
                <a:lnTo>
                  <a:pt x="546632" y="28751"/>
                </a:lnTo>
                <a:lnTo>
                  <a:pt x="499083" y="16863"/>
                </a:lnTo>
                <a:lnTo>
                  <a:pt x="442073" y="7802"/>
                </a:lnTo>
                <a:lnTo>
                  <a:pt x="377445" y="2027"/>
                </a:lnTo>
                <a:lnTo>
                  <a:pt x="307044" y="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063910" y="1822085"/>
            <a:ext cx="614680" cy="983615"/>
          </a:xfrm>
          <a:custGeom>
            <a:avLst/>
            <a:gdLst/>
            <a:ahLst/>
            <a:cxnLst/>
            <a:rect l="l" t="t" r="r" b="b"/>
            <a:pathLst>
              <a:path w="614680" h="983614">
                <a:moveTo>
                  <a:pt x="614086" y="76760"/>
                </a:moveTo>
                <a:lnTo>
                  <a:pt x="582877" y="110518"/>
                </a:lnTo>
                <a:lnTo>
                  <a:pt x="546632" y="124771"/>
                </a:lnTo>
                <a:lnTo>
                  <a:pt x="499082" y="136658"/>
                </a:lnTo>
                <a:lnTo>
                  <a:pt x="442072" y="145719"/>
                </a:lnTo>
                <a:lnTo>
                  <a:pt x="377445" y="151494"/>
                </a:lnTo>
                <a:lnTo>
                  <a:pt x="307042" y="153522"/>
                </a:lnTo>
                <a:lnTo>
                  <a:pt x="236640" y="151494"/>
                </a:lnTo>
                <a:lnTo>
                  <a:pt x="172013" y="145719"/>
                </a:lnTo>
                <a:lnTo>
                  <a:pt x="115003" y="136658"/>
                </a:lnTo>
                <a:lnTo>
                  <a:pt x="67453" y="124771"/>
                </a:lnTo>
                <a:lnTo>
                  <a:pt x="31208" y="110518"/>
                </a:lnTo>
                <a:lnTo>
                  <a:pt x="0" y="76760"/>
                </a:lnTo>
                <a:lnTo>
                  <a:pt x="8109" y="59160"/>
                </a:lnTo>
                <a:lnTo>
                  <a:pt x="67453" y="28750"/>
                </a:lnTo>
                <a:lnTo>
                  <a:pt x="115003" y="16863"/>
                </a:lnTo>
                <a:lnTo>
                  <a:pt x="172013" y="7802"/>
                </a:lnTo>
                <a:lnTo>
                  <a:pt x="236640" y="2027"/>
                </a:lnTo>
                <a:lnTo>
                  <a:pt x="307042" y="0"/>
                </a:lnTo>
                <a:lnTo>
                  <a:pt x="377445" y="2027"/>
                </a:lnTo>
                <a:lnTo>
                  <a:pt x="442072" y="7802"/>
                </a:lnTo>
                <a:lnTo>
                  <a:pt x="499082" y="16863"/>
                </a:lnTo>
                <a:lnTo>
                  <a:pt x="546632" y="28750"/>
                </a:lnTo>
                <a:lnTo>
                  <a:pt x="582877" y="43003"/>
                </a:lnTo>
                <a:lnTo>
                  <a:pt x="614086" y="76760"/>
                </a:lnTo>
                <a:lnTo>
                  <a:pt x="614086" y="906656"/>
                </a:lnTo>
                <a:lnTo>
                  <a:pt x="582877" y="940413"/>
                </a:lnTo>
                <a:lnTo>
                  <a:pt x="546632" y="954666"/>
                </a:lnTo>
                <a:lnTo>
                  <a:pt x="499082" y="966553"/>
                </a:lnTo>
                <a:lnTo>
                  <a:pt x="442072" y="975614"/>
                </a:lnTo>
                <a:lnTo>
                  <a:pt x="377445" y="981389"/>
                </a:lnTo>
                <a:lnTo>
                  <a:pt x="307042" y="983417"/>
                </a:lnTo>
                <a:lnTo>
                  <a:pt x="236640" y="981389"/>
                </a:lnTo>
                <a:lnTo>
                  <a:pt x="172013" y="975614"/>
                </a:lnTo>
                <a:lnTo>
                  <a:pt x="115003" y="966553"/>
                </a:lnTo>
                <a:lnTo>
                  <a:pt x="67453" y="954666"/>
                </a:lnTo>
                <a:lnTo>
                  <a:pt x="31208" y="940413"/>
                </a:lnTo>
                <a:lnTo>
                  <a:pt x="0" y="906656"/>
                </a:lnTo>
                <a:lnTo>
                  <a:pt x="0" y="76760"/>
                </a:lnTo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860332" y="2970597"/>
            <a:ext cx="774118" cy="144973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918548" y="3020084"/>
            <a:ext cx="657860" cy="1304925"/>
          </a:xfrm>
          <a:custGeom>
            <a:avLst/>
            <a:gdLst/>
            <a:ahLst/>
            <a:cxnLst/>
            <a:rect l="l" t="t" r="r" b="b"/>
            <a:pathLst>
              <a:path w="657860" h="1304925">
                <a:moveTo>
                  <a:pt x="278872" y="0"/>
                </a:moveTo>
                <a:lnTo>
                  <a:pt x="222987" y="5543"/>
                </a:lnTo>
                <a:lnTo>
                  <a:pt x="156655" y="20058"/>
                </a:lnTo>
                <a:lnTo>
                  <a:pt x="92122" y="41179"/>
                </a:lnTo>
                <a:lnTo>
                  <a:pt x="41142" y="64735"/>
                </a:lnTo>
                <a:lnTo>
                  <a:pt x="8755" y="87903"/>
                </a:lnTo>
                <a:lnTo>
                  <a:pt x="0" y="107859"/>
                </a:lnTo>
                <a:lnTo>
                  <a:pt x="321483" y="1288445"/>
                </a:lnTo>
                <a:lnTo>
                  <a:pt x="339148" y="1301206"/>
                </a:lnTo>
                <a:lnTo>
                  <a:pt x="378811" y="1304754"/>
                </a:lnTo>
                <a:lnTo>
                  <a:pt x="434696" y="1299210"/>
                </a:lnTo>
                <a:lnTo>
                  <a:pt x="501027" y="1284695"/>
                </a:lnTo>
                <a:lnTo>
                  <a:pt x="565560" y="1263575"/>
                </a:lnTo>
                <a:lnTo>
                  <a:pt x="616540" y="1240018"/>
                </a:lnTo>
                <a:lnTo>
                  <a:pt x="648928" y="1216850"/>
                </a:lnTo>
                <a:lnTo>
                  <a:pt x="657684" y="1196895"/>
                </a:lnTo>
                <a:lnTo>
                  <a:pt x="336199" y="16308"/>
                </a:lnTo>
                <a:lnTo>
                  <a:pt x="318534" y="3548"/>
                </a:lnTo>
                <a:lnTo>
                  <a:pt x="27887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918548" y="3020084"/>
            <a:ext cx="336550" cy="124460"/>
          </a:xfrm>
          <a:custGeom>
            <a:avLst/>
            <a:gdLst/>
            <a:ahLst/>
            <a:cxnLst/>
            <a:rect l="l" t="t" r="r" b="b"/>
            <a:pathLst>
              <a:path w="336550" h="124460">
                <a:moveTo>
                  <a:pt x="278872" y="0"/>
                </a:moveTo>
                <a:lnTo>
                  <a:pt x="222987" y="5543"/>
                </a:lnTo>
                <a:lnTo>
                  <a:pt x="156655" y="20058"/>
                </a:lnTo>
                <a:lnTo>
                  <a:pt x="92122" y="41179"/>
                </a:lnTo>
                <a:lnTo>
                  <a:pt x="41142" y="64735"/>
                </a:lnTo>
                <a:lnTo>
                  <a:pt x="8755" y="87903"/>
                </a:lnTo>
                <a:lnTo>
                  <a:pt x="0" y="107859"/>
                </a:lnTo>
                <a:lnTo>
                  <a:pt x="17664" y="120619"/>
                </a:lnTo>
                <a:lnTo>
                  <a:pt x="57326" y="124167"/>
                </a:lnTo>
                <a:lnTo>
                  <a:pt x="113212" y="118623"/>
                </a:lnTo>
                <a:lnTo>
                  <a:pt x="179543" y="104108"/>
                </a:lnTo>
                <a:lnTo>
                  <a:pt x="244076" y="82987"/>
                </a:lnTo>
                <a:lnTo>
                  <a:pt x="295055" y="59431"/>
                </a:lnTo>
                <a:lnTo>
                  <a:pt x="327443" y="36263"/>
                </a:lnTo>
                <a:lnTo>
                  <a:pt x="336199" y="16308"/>
                </a:lnTo>
                <a:lnTo>
                  <a:pt x="318534" y="3548"/>
                </a:lnTo>
                <a:lnTo>
                  <a:pt x="278872" y="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918547" y="3020085"/>
            <a:ext cx="657860" cy="1304925"/>
          </a:xfrm>
          <a:custGeom>
            <a:avLst/>
            <a:gdLst/>
            <a:ahLst/>
            <a:cxnLst/>
            <a:rect l="l" t="t" r="r" b="b"/>
            <a:pathLst>
              <a:path w="657860" h="1304925">
                <a:moveTo>
                  <a:pt x="336199" y="16308"/>
                </a:moveTo>
                <a:lnTo>
                  <a:pt x="295056" y="59431"/>
                </a:lnTo>
                <a:lnTo>
                  <a:pt x="244076" y="82988"/>
                </a:lnTo>
                <a:lnTo>
                  <a:pt x="179543" y="104108"/>
                </a:lnTo>
                <a:lnTo>
                  <a:pt x="113212" y="118624"/>
                </a:lnTo>
                <a:lnTo>
                  <a:pt x="57327" y="124168"/>
                </a:lnTo>
                <a:lnTo>
                  <a:pt x="17664" y="120620"/>
                </a:lnTo>
                <a:lnTo>
                  <a:pt x="0" y="107859"/>
                </a:lnTo>
                <a:lnTo>
                  <a:pt x="8755" y="87904"/>
                </a:lnTo>
                <a:lnTo>
                  <a:pt x="41143" y="64736"/>
                </a:lnTo>
                <a:lnTo>
                  <a:pt x="92123" y="41179"/>
                </a:lnTo>
                <a:lnTo>
                  <a:pt x="156656" y="20059"/>
                </a:lnTo>
                <a:lnTo>
                  <a:pt x="222987" y="5543"/>
                </a:lnTo>
                <a:lnTo>
                  <a:pt x="278872" y="0"/>
                </a:lnTo>
                <a:lnTo>
                  <a:pt x="318535" y="3548"/>
                </a:lnTo>
                <a:lnTo>
                  <a:pt x="336199" y="16308"/>
                </a:lnTo>
                <a:lnTo>
                  <a:pt x="657685" y="1196895"/>
                </a:lnTo>
                <a:lnTo>
                  <a:pt x="648930" y="1216850"/>
                </a:lnTo>
                <a:lnTo>
                  <a:pt x="616542" y="1240018"/>
                </a:lnTo>
                <a:lnTo>
                  <a:pt x="565562" y="1263575"/>
                </a:lnTo>
                <a:lnTo>
                  <a:pt x="501029" y="1284695"/>
                </a:lnTo>
                <a:lnTo>
                  <a:pt x="434698" y="1299210"/>
                </a:lnTo>
                <a:lnTo>
                  <a:pt x="378813" y="1304754"/>
                </a:lnTo>
                <a:lnTo>
                  <a:pt x="339150" y="1301206"/>
                </a:lnTo>
                <a:lnTo>
                  <a:pt x="321485" y="1288446"/>
                </a:lnTo>
                <a:lnTo>
                  <a:pt x="0" y="107859"/>
                </a:lnTo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073295" y="2970419"/>
            <a:ext cx="810601" cy="145043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133550" y="3022055"/>
            <a:ext cx="690245" cy="1301750"/>
          </a:xfrm>
          <a:custGeom>
            <a:avLst/>
            <a:gdLst/>
            <a:ahLst/>
            <a:cxnLst/>
            <a:rect l="l" t="t" r="r" b="b"/>
            <a:pathLst>
              <a:path w="690244" h="1301750">
                <a:moveTo>
                  <a:pt x="414584" y="0"/>
                </a:moveTo>
                <a:lnTo>
                  <a:pt x="374833" y="2355"/>
                </a:lnTo>
                <a:lnTo>
                  <a:pt x="356793" y="14579"/>
                </a:lnTo>
                <a:lnTo>
                  <a:pt x="0" y="1184979"/>
                </a:lnTo>
                <a:lnTo>
                  <a:pt x="8152" y="1205188"/>
                </a:lnTo>
                <a:lnTo>
                  <a:pt x="39829" y="1229319"/>
                </a:lnTo>
                <a:lnTo>
                  <a:pt x="90079" y="1254396"/>
                </a:lnTo>
                <a:lnTo>
                  <a:pt x="153949" y="1277444"/>
                </a:lnTo>
                <a:lnTo>
                  <a:pt x="219814" y="1293945"/>
                </a:lnTo>
                <a:lnTo>
                  <a:pt x="275507" y="1301165"/>
                </a:lnTo>
                <a:lnTo>
                  <a:pt x="315258" y="1298809"/>
                </a:lnTo>
                <a:lnTo>
                  <a:pt x="333298" y="1286584"/>
                </a:lnTo>
                <a:lnTo>
                  <a:pt x="690092" y="116184"/>
                </a:lnTo>
                <a:lnTo>
                  <a:pt x="681939" y="95975"/>
                </a:lnTo>
                <a:lnTo>
                  <a:pt x="650262" y="71845"/>
                </a:lnTo>
                <a:lnTo>
                  <a:pt x="600013" y="46769"/>
                </a:lnTo>
                <a:lnTo>
                  <a:pt x="536144" y="23720"/>
                </a:lnTo>
                <a:lnTo>
                  <a:pt x="470278" y="7219"/>
                </a:lnTo>
                <a:lnTo>
                  <a:pt x="414584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490343" y="3022055"/>
            <a:ext cx="333375" cy="130810"/>
          </a:xfrm>
          <a:custGeom>
            <a:avLst/>
            <a:gdLst/>
            <a:ahLst/>
            <a:cxnLst/>
            <a:rect l="l" t="t" r="r" b="b"/>
            <a:pathLst>
              <a:path w="333375" h="130810">
                <a:moveTo>
                  <a:pt x="57791" y="0"/>
                </a:moveTo>
                <a:lnTo>
                  <a:pt x="18039" y="2355"/>
                </a:lnTo>
                <a:lnTo>
                  <a:pt x="0" y="14579"/>
                </a:lnTo>
                <a:lnTo>
                  <a:pt x="8152" y="34788"/>
                </a:lnTo>
                <a:lnTo>
                  <a:pt x="39830" y="58919"/>
                </a:lnTo>
                <a:lnTo>
                  <a:pt x="90079" y="83995"/>
                </a:lnTo>
                <a:lnTo>
                  <a:pt x="153949" y="107044"/>
                </a:lnTo>
                <a:lnTo>
                  <a:pt x="219814" y="123545"/>
                </a:lnTo>
                <a:lnTo>
                  <a:pt x="275508" y="130764"/>
                </a:lnTo>
                <a:lnTo>
                  <a:pt x="315259" y="128409"/>
                </a:lnTo>
                <a:lnTo>
                  <a:pt x="333298" y="116184"/>
                </a:lnTo>
                <a:lnTo>
                  <a:pt x="325146" y="95975"/>
                </a:lnTo>
                <a:lnTo>
                  <a:pt x="293469" y="71845"/>
                </a:lnTo>
                <a:lnTo>
                  <a:pt x="243220" y="46769"/>
                </a:lnTo>
                <a:lnTo>
                  <a:pt x="179350" y="23720"/>
                </a:lnTo>
                <a:lnTo>
                  <a:pt x="113484" y="7219"/>
                </a:lnTo>
                <a:lnTo>
                  <a:pt x="57791" y="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133550" y="3022054"/>
            <a:ext cx="690245" cy="1301750"/>
          </a:xfrm>
          <a:custGeom>
            <a:avLst/>
            <a:gdLst/>
            <a:ahLst/>
            <a:cxnLst/>
            <a:rect l="l" t="t" r="r" b="b"/>
            <a:pathLst>
              <a:path w="690244" h="1301750">
                <a:moveTo>
                  <a:pt x="690091" y="116184"/>
                </a:moveTo>
                <a:lnTo>
                  <a:pt x="632300" y="130764"/>
                </a:lnTo>
                <a:lnTo>
                  <a:pt x="576607" y="123545"/>
                </a:lnTo>
                <a:lnTo>
                  <a:pt x="510741" y="107044"/>
                </a:lnTo>
                <a:lnTo>
                  <a:pt x="446872" y="83995"/>
                </a:lnTo>
                <a:lnTo>
                  <a:pt x="396622" y="58919"/>
                </a:lnTo>
                <a:lnTo>
                  <a:pt x="364945" y="34788"/>
                </a:lnTo>
                <a:lnTo>
                  <a:pt x="414583" y="0"/>
                </a:lnTo>
                <a:lnTo>
                  <a:pt x="470277" y="7219"/>
                </a:lnTo>
                <a:lnTo>
                  <a:pt x="536142" y="23720"/>
                </a:lnTo>
                <a:lnTo>
                  <a:pt x="600012" y="46768"/>
                </a:lnTo>
                <a:lnTo>
                  <a:pt x="650261" y="71845"/>
                </a:lnTo>
                <a:lnTo>
                  <a:pt x="681939" y="95975"/>
                </a:lnTo>
                <a:lnTo>
                  <a:pt x="690091" y="116184"/>
                </a:lnTo>
                <a:lnTo>
                  <a:pt x="333299" y="1286585"/>
                </a:lnTo>
                <a:lnTo>
                  <a:pt x="315259" y="1298810"/>
                </a:lnTo>
                <a:lnTo>
                  <a:pt x="275507" y="1301165"/>
                </a:lnTo>
                <a:lnTo>
                  <a:pt x="219814" y="1293945"/>
                </a:lnTo>
                <a:lnTo>
                  <a:pt x="153949" y="1277444"/>
                </a:lnTo>
                <a:lnTo>
                  <a:pt x="90079" y="1254396"/>
                </a:lnTo>
                <a:lnTo>
                  <a:pt x="39829" y="1229319"/>
                </a:lnTo>
                <a:lnTo>
                  <a:pt x="8152" y="1205189"/>
                </a:lnTo>
                <a:lnTo>
                  <a:pt x="0" y="1184980"/>
                </a:lnTo>
                <a:lnTo>
                  <a:pt x="356793" y="14580"/>
                </a:lnTo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14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5" name="object 8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86" name="object 8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91300" y="5943600"/>
            <a:ext cx="2063114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venir-Book"/>
                <a:cs typeface="Avenir-Book"/>
              </a:rPr>
              <a:t>David Lowe,</a:t>
            </a:r>
            <a:r>
              <a:rPr dirty="0" sz="2000" spc="-100">
                <a:latin typeface="Avenir-Book"/>
                <a:cs typeface="Avenir-Book"/>
              </a:rPr>
              <a:t> </a:t>
            </a:r>
            <a:r>
              <a:rPr dirty="0" sz="2000">
                <a:latin typeface="Avenir-Book"/>
                <a:cs typeface="Avenir-Book"/>
              </a:rPr>
              <a:t>1987</a:t>
            </a:r>
            <a:endParaRPr sz="2000">
              <a:latin typeface="Avenir-Book"/>
              <a:cs typeface="Avenir-Boo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6600" y="1536700"/>
            <a:ext cx="7721600" cy="313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089400" y="4851400"/>
            <a:ext cx="1029969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Image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800" spc="-25" u="sng">
                <a:solidFill>
                  <a:srgbClr val="A5A5A5"/>
                </a:solidFill>
                <a:latin typeface="Trebuchet MS"/>
                <a:cs typeface="Trebuchet MS"/>
              </a:rPr>
              <a:t>BY-SA</a:t>
            </a:r>
            <a:r>
              <a:rPr dirty="0" sz="800" spc="-85" u="sng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4.0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15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400" y="317500"/>
            <a:ext cx="552259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0"/>
              <a:t>Normalized </a:t>
            </a:r>
            <a:r>
              <a:rPr dirty="0"/>
              <a:t>Cut </a:t>
            </a:r>
            <a:r>
              <a:rPr dirty="0" sz="2400"/>
              <a:t>(Shi &amp; Malik,</a:t>
            </a:r>
            <a:r>
              <a:rPr dirty="0" sz="2400" spc="-105"/>
              <a:t> </a:t>
            </a:r>
            <a:r>
              <a:rPr dirty="0" sz="2400"/>
              <a:t>1997)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39700" y="1104900"/>
            <a:ext cx="3403600" cy="255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3657600"/>
            <a:ext cx="3441700" cy="2565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82700" y="914400"/>
            <a:ext cx="90043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Image 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800" u="sng">
                <a:solidFill>
                  <a:srgbClr val="A5A5A5"/>
                </a:solidFill>
                <a:latin typeface="Trebuchet MS"/>
                <a:cs typeface="Trebuchet MS"/>
              </a:rPr>
              <a:t>BY</a:t>
            </a:r>
            <a:r>
              <a:rPr dirty="0" sz="800" spc="-85" u="sng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3.0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30600" y="1104900"/>
            <a:ext cx="3886200" cy="5118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927600" y="876300"/>
            <a:ext cx="110172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Image 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is public</a:t>
            </a:r>
            <a:r>
              <a:rPr dirty="0" sz="800" spc="-7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domain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58100" y="889000"/>
            <a:ext cx="104076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Image 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CC-BY </a:t>
            </a:r>
            <a:r>
              <a:rPr dirty="0" sz="800" u="sng">
                <a:solidFill>
                  <a:srgbClr val="A5A5A5"/>
                </a:solidFill>
                <a:latin typeface="Trebuchet MS"/>
                <a:cs typeface="Trebuchet MS"/>
              </a:rPr>
              <a:t>SA</a:t>
            </a:r>
            <a:r>
              <a:rPr dirty="0" sz="800" spc="-135" u="sng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3.0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04100" y="1104900"/>
            <a:ext cx="1536700" cy="2552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16800" y="3657600"/>
            <a:ext cx="1549400" cy="2565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16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41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72100" y="0"/>
            <a:ext cx="3503929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2000"/>
              <a:t>Face Detection, Viola &amp;</a:t>
            </a:r>
            <a:r>
              <a:rPr dirty="0" sz="2000" spc="-90"/>
              <a:t> </a:t>
            </a:r>
            <a:r>
              <a:rPr dirty="0" sz="2000"/>
              <a:t>Jones,  2001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8280400" y="5791200"/>
            <a:ext cx="707390" cy="2743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90500" marR="5080" indent="-177800">
              <a:lnSpc>
                <a:spcPct val="104200"/>
              </a:lnSpc>
              <a:spcBef>
                <a:spcPts val="60"/>
              </a:spcBef>
            </a:pP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Image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is</a:t>
            </a:r>
            <a:r>
              <a:rPr dirty="0" sz="800" spc="-7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public  domain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300" y="4526420"/>
            <a:ext cx="3505200" cy="18584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2400" y="4541520"/>
            <a:ext cx="3429000" cy="1782445"/>
          </a:xfrm>
          <a:custGeom>
            <a:avLst/>
            <a:gdLst/>
            <a:ahLst/>
            <a:cxnLst/>
            <a:rect l="l" t="t" r="r" b="b"/>
            <a:pathLst>
              <a:path w="3429000" h="1782445">
                <a:moveTo>
                  <a:pt x="0" y="0"/>
                </a:moveTo>
                <a:lnTo>
                  <a:pt x="3429000" y="0"/>
                </a:lnTo>
                <a:lnTo>
                  <a:pt x="3429000" y="1782279"/>
                </a:lnTo>
                <a:lnTo>
                  <a:pt x="0" y="1782279"/>
                </a:lnTo>
                <a:lnTo>
                  <a:pt x="0" y="0"/>
                </a:lnTo>
                <a:close/>
              </a:path>
            </a:pathLst>
          </a:custGeom>
          <a:solidFill>
            <a:srgbClr val="D9D9D9">
              <a:alpha val="51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7200" y="5511800"/>
            <a:ext cx="736600" cy="749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46200" y="5511800"/>
            <a:ext cx="723900" cy="749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22500" y="5511800"/>
            <a:ext cx="736600" cy="749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65350" y="4633335"/>
            <a:ext cx="820419" cy="8479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09800" y="4654786"/>
            <a:ext cx="731520" cy="759460"/>
          </a:xfrm>
          <a:custGeom>
            <a:avLst/>
            <a:gdLst/>
            <a:ahLst/>
            <a:cxnLst/>
            <a:rect l="l" t="t" r="r" b="b"/>
            <a:pathLst>
              <a:path w="731519" h="759460">
                <a:moveTo>
                  <a:pt x="0" y="0"/>
                </a:moveTo>
                <a:lnTo>
                  <a:pt x="731519" y="0"/>
                </a:lnTo>
                <a:lnTo>
                  <a:pt x="731519" y="759058"/>
                </a:lnTo>
                <a:lnTo>
                  <a:pt x="0" y="75905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09800" y="4654786"/>
            <a:ext cx="731520" cy="759460"/>
          </a:xfrm>
          <a:custGeom>
            <a:avLst/>
            <a:gdLst/>
            <a:ahLst/>
            <a:cxnLst/>
            <a:rect l="l" t="t" r="r" b="b"/>
            <a:pathLst>
              <a:path w="731519" h="759460">
                <a:moveTo>
                  <a:pt x="0" y="0"/>
                </a:moveTo>
                <a:lnTo>
                  <a:pt x="731520" y="0"/>
                </a:lnTo>
                <a:lnTo>
                  <a:pt x="731520" y="759058"/>
                </a:lnTo>
                <a:lnTo>
                  <a:pt x="0" y="75905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01750" y="4623140"/>
            <a:ext cx="820419" cy="8479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46200" y="4644590"/>
            <a:ext cx="731520" cy="759460"/>
          </a:xfrm>
          <a:custGeom>
            <a:avLst/>
            <a:gdLst/>
            <a:ahLst/>
            <a:cxnLst/>
            <a:rect l="l" t="t" r="r" b="b"/>
            <a:pathLst>
              <a:path w="731519" h="759460">
                <a:moveTo>
                  <a:pt x="0" y="0"/>
                </a:moveTo>
                <a:lnTo>
                  <a:pt x="731519" y="0"/>
                </a:lnTo>
                <a:lnTo>
                  <a:pt x="731519" y="759058"/>
                </a:lnTo>
                <a:lnTo>
                  <a:pt x="0" y="75905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46200" y="4644590"/>
            <a:ext cx="731520" cy="759460"/>
          </a:xfrm>
          <a:custGeom>
            <a:avLst/>
            <a:gdLst/>
            <a:ahLst/>
            <a:cxnLst/>
            <a:rect l="l" t="t" r="r" b="b"/>
            <a:pathLst>
              <a:path w="731519" h="759460">
                <a:moveTo>
                  <a:pt x="0" y="0"/>
                </a:moveTo>
                <a:lnTo>
                  <a:pt x="731520" y="0"/>
                </a:lnTo>
                <a:lnTo>
                  <a:pt x="731520" y="759058"/>
                </a:lnTo>
                <a:lnTo>
                  <a:pt x="0" y="75905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33830" y="4818057"/>
            <a:ext cx="546100" cy="2123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78280" y="4839506"/>
            <a:ext cx="457200" cy="123825"/>
          </a:xfrm>
          <a:custGeom>
            <a:avLst/>
            <a:gdLst/>
            <a:ahLst/>
            <a:cxnLst/>
            <a:rect l="l" t="t" r="r" b="b"/>
            <a:pathLst>
              <a:path w="457200" h="123825">
                <a:moveTo>
                  <a:pt x="0" y="0"/>
                </a:moveTo>
                <a:lnTo>
                  <a:pt x="457200" y="0"/>
                </a:lnTo>
                <a:lnTo>
                  <a:pt x="457200" y="123463"/>
                </a:lnTo>
                <a:lnTo>
                  <a:pt x="0" y="12346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78280" y="4839506"/>
            <a:ext cx="457200" cy="123825"/>
          </a:xfrm>
          <a:custGeom>
            <a:avLst/>
            <a:gdLst/>
            <a:ahLst/>
            <a:cxnLst/>
            <a:rect l="l" t="t" r="r" b="b"/>
            <a:pathLst>
              <a:path w="457200" h="123825">
                <a:moveTo>
                  <a:pt x="0" y="0"/>
                </a:moveTo>
                <a:lnTo>
                  <a:pt x="457200" y="0"/>
                </a:lnTo>
                <a:lnTo>
                  <a:pt x="457200" y="123461"/>
                </a:lnTo>
                <a:lnTo>
                  <a:pt x="0" y="123461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33830" y="4940938"/>
            <a:ext cx="546100" cy="2123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78280" y="4962387"/>
            <a:ext cx="457200" cy="123825"/>
          </a:xfrm>
          <a:custGeom>
            <a:avLst/>
            <a:gdLst/>
            <a:ahLst/>
            <a:cxnLst/>
            <a:rect l="l" t="t" r="r" b="b"/>
            <a:pathLst>
              <a:path w="457200" h="123825">
                <a:moveTo>
                  <a:pt x="0" y="0"/>
                </a:moveTo>
                <a:lnTo>
                  <a:pt x="457200" y="0"/>
                </a:lnTo>
                <a:lnTo>
                  <a:pt x="457200" y="123461"/>
                </a:lnTo>
                <a:lnTo>
                  <a:pt x="0" y="12346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78280" y="4962387"/>
            <a:ext cx="457200" cy="123825"/>
          </a:xfrm>
          <a:custGeom>
            <a:avLst/>
            <a:gdLst/>
            <a:ahLst/>
            <a:cxnLst/>
            <a:rect l="l" t="t" r="r" b="b"/>
            <a:pathLst>
              <a:path w="457200" h="123825">
                <a:moveTo>
                  <a:pt x="0" y="0"/>
                </a:moveTo>
                <a:lnTo>
                  <a:pt x="457200" y="0"/>
                </a:lnTo>
                <a:lnTo>
                  <a:pt x="457200" y="123461"/>
                </a:lnTo>
                <a:lnTo>
                  <a:pt x="0" y="123461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18589" y="5615230"/>
            <a:ext cx="546099" cy="21236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63039" y="5636679"/>
            <a:ext cx="457200" cy="123825"/>
          </a:xfrm>
          <a:custGeom>
            <a:avLst/>
            <a:gdLst/>
            <a:ahLst/>
            <a:cxnLst/>
            <a:rect l="l" t="t" r="r" b="b"/>
            <a:pathLst>
              <a:path w="457200" h="123825">
                <a:moveTo>
                  <a:pt x="0" y="0"/>
                </a:moveTo>
                <a:lnTo>
                  <a:pt x="457199" y="0"/>
                </a:lnTo>
                <a:lnTo>
                  <a:pt x="457199" y="123462"/>
                </a:lnTo>
                <a:lnTo>
                  <a:pt x="0" y="1234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463039" y="5636679"/>
            <a:ext cx="457200" cy="123825"/>
          </a:xfrm>
          <a:custGeom>
            <a:avLst/>
            <a:gdLst/>
            <a:ahLst/>
            <a:cxnLst/>
            <a:rect l="l" t="t" r="r" b="b"/>
            <a:pathLst>
              <a:path w="457200" h="123825">
                <a:moveTo>
                  <a:pt x="0" y="0"/>
                </a:moveTo>
                <a:lnTo>
                  <a:pt x="457200" y="0"/>
                </a:lnTo>
                <a:lnTo>
                  <a:pt x="457200" y="123461"/>
                </a:lnTo>
                <a:lnTo>
                  <a:pt x="0" y="123461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18589" y="5738110"/>
            <a:ext cx="546099" cy="21236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63039" y="5759560"/>
            <a:ext cx="457200" cy="123825"/>
          </a:xfrm>
          <a:custGeom>
            <a:avLst/>
            <a:gdLst/>
            <a:ahLst/>
            <a:cxnLst/>
            <a:rect l="l" t="t" r="r" b="b"/>
            <a:pathLst>
              <a:path w="457200" h="123825">
                <a:moveTo>
                  <a:pt x="0" y="0"/>
                </a:moveTo>
                <a:lnTo>
                  <a:pt x="457199" y="0"/>
                </a:lnTo>
                <a:lnTo>
                  <a:pt x="457199" y="123462"/>
                </a:lnTo>
                <a:lnTo>
                  <a:pt x="0" y="12346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463039" y="5759560"/>
            <a:ext cx="457200" cy="123825"/>
          </a:xfrm>
          <a:custGeom>
            <a:avLst/>
            <a:gdLst/>
            <a:ahLst/>
            <a:cxnLst/>
            <a:rect l="l" t="t" r="r" b="b"/>
            <a:pathLst>
              <a:path w="457200" h="123825">
                <a:moveTo>
                  <a:pt x="0" y="0"/>
                </a:moveTo>
                <a:lnTo>
                  <a:pt x="457200" y="0"/>
                </a:lnTo>
                <a:lnTo>
                  <a:pt x="457200" y="123461"/>
                </a:lnTo>
                <a:lnTo>
                  <a:pt x="0" y="123461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332989" y="5597543"/>
            <a:ext cx="215900" cy="3700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377439" y="5618993"/>
            <a:ext cx="127000" cy="281305"/>
          </a:xfrm>
          <a:custGeom>
            <a:avLst/>
            <a:gdLst/>
            <a:ahLst/>
            <a:cxnLst/>
            <a:rect l="l" t="t" r="r" b="b"/>
            <a:pathLst>
              <a:path w="127000" h="281304">
                <a:moveTo>
                  <a:pt x="0" y="0"/>
                </a:moveTo>
                <a:lnTo>
                  <a:pt x="127000" y="0"/>
                </a:lnTo>
                <a:lnTo>
                  <a:pt x="127000" y="281133"/>
                </a:lnTo>
                <a:lnTo>
                  <a:pt x="0" y="28113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377439" y="5618993"/>
            <a:ext cx="127000" cy="281305"/>
          </a:xfrm>
          <a:custGeom>
            <a:avLst/>
            <a:gdLst/>
            <a:ahLst/>
            <a:cxnLst/>
            <a:rect l="l" t="t" r="r" b="b"/>
            <a:pathLst>
              <a:path w="127000" h="281304">
                <a:moveTo>
                  <a:pt x="0" y="0"/>
                </a:moveTo>
                <a:lnTo>
                  <a:pt x="127000" y="0"/>
                </a:lnTo>
                <a:lnTo>
                  <a:pt x="127000" y="281133"/>
                </a:lnTo>
                <a:lnTo>
                  <a:pt x="0" y="28113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12389" y="5597543"/>
            <a:ext cx="215900" cy="3700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656839" y="5618993"/>
            <a:ext cx="127000" cy="281305"/>
          </a:xfrm>
          <a:custGeom>
            <a:avLst/>
            <a:gdLst/>
            <a:ahLst/>
            <a:cxnLst/>
            <a:rect l="l" t="t" r="r" b="b"/>
            <a:pathLst>
              <a:path w="127000" h="281304">
                <a:moveTo>
                  <a:pt x="0" y="0"/>
                </a:moveTo>
                <a:lnTo>
                  <a:pt x="127000" y="0"/>
                </a:lnTo>
                <a:lnTo>
                  <a:pt x="127000" y="281133"/>
                </a:lnTo>
                <a:lnTo>
                  <a:pt x="0" y="28113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656839" y="5618993"/>
            <a:ext cx="127000" cy="281305"/>
          </a:xfrm>
          <a:custGeom>
            <a:avLst/>
            <a:gdLst/>
            <a:ahLst/>
            <a:cxnLst/>
            <a:rect l="l" t="t" r="r" b="b"/>
            <a:pathLst>
              <a:path w="127000" h="281304">
                <a:moveTo>
                  <a:pt x="0" y="0"/>
                </a:moveTo>
                <a:lnTo>
                  <a:pt x="127000" y="0"/>
                </a:lnTo>
                <a:lnTo>
                  <a:pt x="127000" y="281133"/>
                </a:lnTo>
                <a:lnTo>
                  <a:pt x="0" y="28113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472689" y="5597543"/>
            <a:ext cx="215900" cy="3700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517139" y="5618993"/>
            <a:ext cx="127000" cy="281305"/>
          </a:xfrm>
          <a:custGeom>
            <a:avLst/>
            <a:gdLst/>
            <a:ahLst/>
            <a:cxnLst/>
            <a:rect l="l" t="t" r="r" b="b"/>
            <a:pathLst>
              <a:path w="127000" h="281304">
                <a:moveTo>
                  <a:pt x="0" y="0"/>
                </a:moveTo>
                <a:lnTo>
                  <a:pt x="127000" y="0"/>
                </a:lnTo>
                <a:lnTo>
                  <a:pt x="127000" y="281133"/>
                </a:lnTo>
                <a:lnTo>
                  <a:pt x="0" y="2811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517139" y="5618993"/>
            <a:ext cx="127000" cy="281305"/>
          </a:xfrm>
          <a:custGeom>
            <a:avLst/>
            <a:gdLst/>
            <a:ahLst/>
            <a:cxnLst/>
            <a:rect l="l" t="t" r="r" b="b"/>
            <a:pathLst>
              <a:path w="127000" h="281304">
                <a:moveTo>
                  <a:pt x="0" y="0"/>
                </a:moveTo>
                <a:lnTo>
                  <a:pt x="127000" y="0"/>
                </a:lnTo>
                <a:lnTo>
                  <a:pt x="127000" y="281133"/>
                </a:lnTo>
                <a:lnTo>
                  <a:pt x="0" y="28113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332989" y="4781987"/>
            <a:ext cx="215900" cy="3700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377439" y="4803437"/>
            <a:ext cx="127000" cy="281305"/>
          </a:xfrm>
          <a:custGeom>
            <a:avLst/>
            <a:gdLst/>
            <a:ahLst/>
            <a:cxnLst/>
            <a:rect l="l" t="t" r="r" b="b"/>
            <a:pathLst>
              <a:path w="127000" h="281304">
                <a:moveTo>
                  <a:pt x="0" y="0"/>
                </a:moveTo>
                <a:lnTo>
                  <a:pt x="127000" y="0"/>
                </a:lnTo>
                <a:lnTo>
                  <a:pt x="127000" y="281132"/>
                </a:lnTo>
                <a:lnTo>
                  <a:pt x="0" y="28113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377439" y="4803437"/>
            <a:ext cx="127000" cy="281305"/>
          </a:xfrm>
          <a:custGeom>
            <a:avLst/>
            <a:gdLst/>
            <a:ahLst/>
            <a:cxnLst/>
            <a:rect l="l" t="t" r="r" b="b"/>
            <a:pathLst>
              <a:path w="127000" h="281304">
                <a:moveTo>
                  <a:pt x="0" y="0"/>
                </a:moveTo>
                <a:lnTo>
                  <a:pt x="127000" y="0"/>
                </a:lnTo>
                <a:lnTo>
                  <a:pt x="127000" y="281133"/>
                </a:lnTo>
                <a:lnTo>
                  <a:pt x="0" y="28113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612389" y="4781986"/>
            <a:ext cx="215900" cy="37003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656839" y="4803435"/>
            <a:ext cx="127000" cy="281305"/>
          </a:xfrm>
          <a:custGeom>
            <a:avLst/>
            <a:gdLst/>
            <a:ahLst/>
            <a:cxnLst/>
            <a:rect l="l" t="t" r="r" b="b"/>
            <a:pathLst>
              <a:path w="127000" h="281304">
                <a:moveTo>
                  <a:pt x="0" y="0"/>
                </a:moveTo>
                <a:lnTo>
                  <a:pt x="127000" y="0"/>
                </a:lnTo>
                <a:lnTo>
                  <a:pt x="127000" y="281133"/>
                </a:lnTo>
                <a:lnTo>
                  <a:pt x="0" y="28113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656839" y="4803435"/>
            <a:ext cx="127000" cy="281305"/>
          </a:xfrm>
          <a:custGeom>
            <a:avLst/>
            <a:gdLst/>
            <a:ahLst/>
            <a:cxnLst/>
            <a:rect l="l" t="t" r="r" b="b"/>
            <a:pathLst>
              <a:path w="127000" h="281304">
                <a:moveTo>
                  <a:pt x="0" y="0"/>
                </a:moveTo>
                <a:lnTo>
                  <a:pt x="127000" y="0"/>
                </a:lnTo>
                <a:lnTo>
                  <a:pt x="127000" y="281133"/>
                </a:lnTo>
                <a:lnTo>
                  <a:pt x="0" y="28113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472689" y="4781986"/>
            <a:ext cx="215900" cy="37003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517139" y="4803435"/>
            <a:ext cx="127000" cy="281305"/>
          </a:xfrm>
          <a:custGeom>
            <a:avLst/>
            <a:gdLst/>
            <a:ahLst/>
            <a:cxnLst/>
            <a:rect l="l" t="t" r="r" b="b"/>
            <a:pathLst>
              <a:path w="127000" h="281304">
                <a:moveTo>
                  <a:pt x="0" y="0"/>
                </a:moveTo>
                <a:lnTo>
                  <a:pt x="127000" y="0"/>
                </a:lnTo>
                <a:lnTo>
                  <a:pt x="127000" y="281133"/>
                </a:lnTo>
                <a:lnTo>
                  <a:pt x="0" y="2811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517139" y="4803435"/>
            <a:ext cx="127000" cy="281305"/>
          </a:xfrm>
          <a:custGeom>
            <a:avLst/>
            <a:gdLst/>
            <a:ahLst/>
            <a:cxnLst/>
            <a:rect l="l" t="t" r="r" b="b"/>
            <a:pathLst>
              <a:path w="127000" h="281304">
                <a:moveTo>
                  <a:pt x="0" y="0"/>
                </a:moveTo>
                <a:lnTo>
                  <a:pt x="127000" y="0"/>
                </a:lnTo>
                <a:lnTo>
                  <a:pt x="127000" y="281133"/>
                </a:lnTo>
                <a:lnTo>
                  <a:pt x="0" y="28113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17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48" name="object 4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0500" y="5283200"/>
            <a:ext cx="548957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venir-Book"/>
                <a:cs typeface="Avenir-Book"/>
              </a:rPr>
              <a:t>“SIFT” &amp; Object Recognition, David Lowe,</a:t>
            </a:r>
            <a:r>
              <a:rPr dirty="0" sz="2000" spc="-100">
                <a:latin typeface="Avenir-Book"/>
                <a:cs typeface="Avenir-Book"/>
              </a:rPr>
              <a:t> </a:t>
            </a:r>
            <a:r>
              <a:rPr dirty="0" sz="2000">
                <a:latin typeface="Avenir-Book"/>
                <a:cs typeface="Avenir-Book"/>
              </a:rPr>
              <a:t>1999</a:t>
            </a:r>
            <a:endParaRPr sz="2000">
              <a:latin typeface="Avenir-Book"/>
              <a:cs typeface="Avenir-Boo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000" y="1600200"/>
            <a:ext cx="3657600" cy="274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673600" y="1600200"/>
            <a:ext cx="4114800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09737" y="2995587"/>
            <a:ext cx="131444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2600" y="3015449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19" h="76200">
                <a:moveTo>
                  <a:pt x="22859" y="0"/>
                </a:moveTo>
                <a:lnTo>
                  <a:pt x="14257" y="2789"/>
                </a:lnTo>
                <a:lnTo>
                  <a:pt x="6695" y="11159"/>
                </a:lnTo>
                <a:lnTo>
                  <a:pt x="1673" y="23763"/>
                </a:lnTo>
                <a:lnTo>
                  <a:pt x="0" y="38100"/>
                </a:lnTo>
                <a:lnTo>
                  <a:pt x="1673" y="52437"/>
                </a:lnTo>
                <a:lnTo>
                  <a:pt x="6695" y="65040"/>
                </a:lnTo>
                <a:lnTo>
                  <a:pt x="14257" y="73410"/>
                </a:lnTo>
                <a:lnTo>
                  <a:pt x="22859" y="76199"/>
                </a:lnTo>
                <a:lnTo>
                  <a:pt x="31461" y="73410"/>
                </a:lnTo>
                <a:lnTo>
                  <a:pt x="39024" y="65040"/>
                </a:lnTo>
                <a:lnTo>
                  <a:pt x="44045" y="52437"/>
                </a:lnTo>
                <a:lnTo>
                  <a:pt x="45719" y="38100"/>
                </a:lnTo>
                <a:lnTo>
                  <a:pt x="44045" y="23763"/>
                </a:lnTo>
                <a:lnTo>
                  <a:pt x="39024" y="11159"/>
                </a:lnTo>
                <a:lnTo>
                  <a:pt x="31461" y="2789"/>
                </a:lnTo>
                <a:lnTo>
                  <a:pt x="228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52600" y="3015449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19" h="76200">
                <a:moveTo>
                  <a:pt x="39024" y="11159"/>
                </a:moveTo>
                <a:lnTo>
                  <a:pt x="44046" y="23762"/>
                </a:lnTo>
                <a:lnTo>
                  <a:pt x="45719" y="38099"/>
                </a:lnTo>
                <a:lnTo>
                  <a:pt x="44046" y="52437"/>
                </a:lnTo>
                <a:lnTo>
                  <a:pt x="39024" y="65040"/>
                </a:lnTo>
                <a:lnTo>
                  <a:pt x="31462" y="73410"/>
                </a:lnTo>
                <a:lnTo>
                  <a:pt x="22860" y="76199"/>
                </a:lnTo>
                <a:lnTo>
                  <a:pt x="14257" y="73410"/>
                </a:lnTo>
                <a:lnTo>
                  <a:pt x="6695" y="65040"/>
                </a:lnTo>
                <a:lnTo>
                  <a:pt x="1673" y="52437"/>
                </a:lnTo>
                <a:lnTo>
                  <a:pt x="0" y="38099"/>
                </a:lnTo>
                <a:lnTo>
                  <a:pt x="1673" y="23762"/>
                </a:lnTo>
                <a:lnTo>
                  <a:pt x="6695" y="11159"/>
                </a:lnTo>
                <a:lnTo>
                  <a:pt x="14257" y="2789"/>
                </a:lnTo>
                <a:lnTo>
                  <a:pt x="22860" y="0"/>
                </a:lnTo>
                <a:lnTo>
                  <a:pt x="31462" y="2789"/>
                </a:lnTo>
                <a:lnTo>
                  <a:pt x="39024" y="11159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55456" y="2799537"/>
            <a:ext cx="131444" cy="161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98319" y="2819400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19" h="76200">
                <a:moveTo>
                  <a:pt x="22860" y="0"/>
                </a:moveTo>
                <a:lnTo>
                  <a:pt x="14257" y="2789"/>
                </a:lnTo>
                <a:lnTo>
                  <a:pt x="6695" y="11159"/>
                </a:lnTo>
                <a:lnTo>
                  <a:pt x="1673" y="23763"/>
                </a:lnTo>
                <a:lnTo>
                  <a:pt x="0" y="38100"/>
                </a:lnTo>
                <a:lnTo>
                  <a:pt x="1673" y="52436"/>
                </a:lnTo>
                <a:lnTo>
                  <a:pt x="6695" y="65040"/>
                </a:lnTo>
                <a:lnTo>
                  <a:pt x="14257" y="73410"/>
                </a:lnTo>
                <a:lnTo>
                  <a:pt x="22860" y="76200"/>
                </a:lnTo>
                <a:lnTo>
                  <a:pt x="31462" y="73410"/>
                </a:lnTo>
                <a:lnTo>
                  <a:pt x="39024" y="65040"/>
                </a:lnTo>
                <a:lnTo>
                  <a:pt x="44046" y="52436"/>
                </a:lnTo>
                <a:lnTo>
                  <a:pt x="45720" y="38100"/>
                </a:lnTo>
                <a:lnTo>
                  <a:pt x="44046" y="23763"/>
                </a:lnTo>
                <a:lnTo>
                  <a:pt x="39024" y="11159"/>
                </a:lnTo>
                <a:lnTo>
                  <a:pt x="31462" y="2789"/>
                </a:lnTo>
                <a:lnTo>
                  <a:pt x="2286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98318" y="2819400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19" h="76200">
                <a:moveTo>
                  <a:pt x="39024" y="11159"/>
                </a:moveTo>
                <a:lnTo>
                  <a:pt x="44046" y="23762"/>
                </a:lnTo>
                <a:lnTo>
                  <a:pt x="45719" y="38099"/>
                </a:lnTo>
                <a:lnTo>
                  <a:pt x="44046" y="52437"/>
                </a:lnTo>
                <a:lnTo>
                  <a:pt x="39024" y="65040"/>
                </a:lnTo>
                <a:lnTo>
                  <a:pt x="31462" y="73410"/>
                </a:lnTo>
                <a:lnTo>
                  <a:pt x="22860" y="76199"/>
                </a:lnTo>
                <a:lnTo>
                  <a:pt x="14257" y="73410"/>
                </a:lnTo>
                <a:lnTo>
                  <a:pt x="6695" y="65040"/>
                </a:lnTo>
                <a:lnTo>
                  <a:pt x="1673" y="52437"/>
                </a:lnTo>
                <a:lnTo>
                  <a:pt x="0" y="38099"/>
                </a:lnTo>
                <a:lnTo>
                  <a:pt x="1673" y="23762"/>
                </a:lnTo>
                <a:lnTo>
                  <a:pt x="6695" y="11159"/>
                </a:lnTo>
                <a:lnTo>
                  <a:pt x="14257" y="2789"/>
                </a:lnTo>
                <a:lnTo>
                  <a:pt x="22860" y="0"/>
                </a:lnTo>
                <a:lnTo>
                  <a:pt x="31462" y="2789"/>
                </a:lnTo>
                <a:lnTo>
                  <a:pt x="39024" y="11159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82296" y="2686003"/>
            <a:ext cx="131444" cy="161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25159" y="2705865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19" h="76200">
                <a:moveTo>
                  <a:pt x="22860" y="0"/>
                </a:moveTo>
                <a:lnTo>
                  <a:pt x="14257" y="2789"/>
                </a:lnTo>
                <a:lnTo>
                  <a:pt x="6695" y="11159"/>
                </a:lnTo>
                <a:lnTo>
                  <a:pt x="1673" y="23763"/>
                </a:lnTo>
                <a:lnTo>
                  <a:pt x="0" y="38100"/>
                </a:lnTo>
                <a:lnTo>
                  <a:pt x="1673" y="52437"/>
                </a:lnTo>
                <a:lnTo>
                  <a:pt x="6695" y="65040"/>
                </a:lnTo>
                <a:lnTo>
                  <a:pt x="14257" y="73410"/>
                </a:lnTo>
                <a:lnTo>
                  <a:pt x="22860" y="76199"/>
                </a:lnTo>
                <a:lnTo>
                  <a:pt x="31462" y="73410"/>
                </a:lnTo>
                <a:lnTo>
                  <a:pt x="39024" y="65040"/>
                </a:lnTo>
                <a:lnTo>
                  <a:pt x="44045" y="52437"/>
                </a:lnTo>
                <a:lnTo>
                  <a:pt x="45719" y="38100"/>
                </a:lnTo>
                <a:lnTo>
                  <a:pt x="44045" y="23763"/>
                </a:lnTo>
                <a:lnTo>
                  <a:pt x="39024" y="11159"/>
                </a:lnTo>
                <a:lnTo>
                  <a:pt x="31462" y="2789"/>
                </a:lnTo>
                <a:lnTo>
                  <a:pt x="2286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825158" y="2705865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19" h="76200">
                <a:moveTo>
                  <a:pt x="39024" y="11159"/>
                </a:moveTo>
                <a:lnTo>
                  <a:pt x="44046" y="23762"/>
                </a:lnTo>
                <a:lnTo>
                  <a:pt x="45719" y="38099"/>
                </a:lnTo>
                <a:lnTo>
                  <a:pt x="44046" y="52437"/>
                </a:lnTo>
                <a:lnTo>
                  <a:pt x="39024" y="65040"/>
                </a:lnTo>
                <a:lnTo>
                  <a:pt x="31462" y="73410"/>
                </a:lnTo>
                <a:lnTo>
                  <a:pt x="22860" y="76199"/>
                </a:lnTo>
                <a:lnTo>
                  <a:pt x="14257" y="73410"/>
                </a:lnTo>
                <a:lnTo>
                  <a:pt x="6695" y="65040"/>
                </a:lnTo>
                <a:lnTo>
                  <a:pt x="1673" y="52437"/>
                </a:lnTo>
                <a:lnTo>
                  <a:pt x="0" y="38099"/>
                </a:lnTo>
                <a:lnTo>
                  <a:pt x="1673" y="23762"/>
                </a:lnTo>
                <a:lnTo>
                  <a:pt x="6695" y="11159"/>
                </a:lnTo>
                <a:lnTo>
                  <a:pt x="14257" y="2789"/>
                </a:lnTo>
                <a:lnTo>
                  <a:pt x="22860" y="0"/>
                </a:lnTo>
                <a:lnTo>
                  <a:pt x="31462" y="2789"/>
                </a:lnTo>
                <a:lnTo>
                  <a:pt x="39024" y="11159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14537" y="2686003"/>
            <a:ext cx="131444" cy="1619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057400" y="2705865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19" h="76200">
                <a:moveTo>
                  <a:pt x="22859" y="0"/>
                </a:moveTo>
                <a:lnTo>
                  <a:pt x="14257" y="2789"/>
                </a:lnTo>
                <a:lnTo>
                  <a:pt x="6695" y="11159"/>
                </a:lnTo>
                <a:lnTo>
                  <a:pt x="1673" y="23763"/>
                </a:lnTo>
                <a:lnTo>
                  <a:pt x="0" y="38100"/>
                </a:lnTo>
                <a:lnTo>
                  <a:pt x="1673" y="52437"/>
                </a:lnTo>
                <a:lnTo>
                  <a:pt x="6695" y="65040"/>
                </a:lnTo>
                <a:lnTo>
                  <a:pt x="14257" y="73410"/>
                </a:lnTo>
                <a:lnTo>
                  <a:pt x="22859" y="76199"/>
                </a:lnTo>
                <a:lnTo>
                  <a:pt x="31461" y="73410"/>
                </a:lnTo>
                <a:lnTo>
                  <a:pt x="39024" y="65040"/>
                </a:lnTo>
                <a:lnTo>
                  <a:pt x="44045" y="52437"/>
                </a:lnTo>
                <a:lnTo>
                  <a:pt x="45719" y="38100"/>
                </a:lnTo>
                <a:lnTo>
                  <a:pt x="44045" y="23763"/>
                </a:lnTo>
                <a:lnTo>
                  <a:pt x="39024" y="11159"/>
                </a:lnTo>
                <a:lnTo>
                  <a:pt x="31461" y="2789"/>
                </a:lnTo>
                <a:lnTo>
                  <a:pt x="228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057400" y="2705865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19" h="76200">
                <a:moveTo>
                  <a:pt x="39024" y="11159"/>
                </a:moveTo>
                <a:lnTo>
                  <a:pt x="44046" y="23762"/>
                </a:lnTo>
                <a:lnTo>
                  <a:pt x="45719" y="38099"/>
                </a:lnTo>
                <a:lnTo>
                  <a:pt x="44046" y="52437"/>
                </a:lnTo>
                <a:lnTo>
                  <a:pt x="39024" y="65040"/>
                </a:lnTo>
                <a:lnTo>
                  <a:pt x="31462" y="73410"/>
                </a:lnTo>
                <a:lnTo>
                  <a:pt x="22860" y="76199"/>
                </a:lnTo>
                <a:lnTo>
                  <a:pt x="14257" y="73410"/>
                </a:lnTo>
                <a:lnTo>
                  <a:pt x="6695" y="65040"/>
                </a:lnTo>
                <a:lnTo>
                  <a:pt x="1673" y="52437"/>
                </a:lnTo>
                <a:lnTo>
                  <a:pt x="0" y="38099"/>
                </a:lnTo>
                <a:lnTo>
                  <a:pt x="1673" y="23762"/>
                </a:lnTo>
                <a:lnTo>
                  <a:pt x="6695" y="11159"/>
                </a:lnTo>
                <a:lnTo>
                  <a:pt x="14257" y="2789"/>
                </a:lnTo>
                <a:lnTo>
                  <a:pt x="22860" y="0"/>
                </a:lnTo>
                <a:lnTo>
                  <a:pt x="31462" y="2789"/>
                </a:lnTo>
                <a:lnTo>
                  <a:pt x="39024" y="11159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968818" y="2963635"/>
            <a:ext cx="131444" cy="1619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011680" y="2983497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19" h="76200">
                <a:moveTo>
                  <a:pt x="22860" y="0"/>
                </a:moveTo>
                <a:lnTo>
                  <a:pt x="14257" y="2789"/>
                </a:lnTo>
                <a:lnTo>
                  <a:pt x="6696" y="11159"/>
                </a:lnTo>
                <a:lnTo>
                  <a:pt x="1674" y="23762"/>
                </a:lnTo>
                <a:lnTo>
                  <a:pt x="0" y="38099"/>
                </a:lnTo>
                <a:lnTo>
                  <a:pt x="1674" y="52436"/>
                </a:lnTo>
                <a:lnTo>
                  <a:pt x="6696" y="65040"/>
                </a:lnTo>
                <a:lnTo>
                  <a:pt x="14257" y="73410"/>
                </a:lnTo>
                <a:lnTo>
                  <a:pt x="22860" y="76199"/>
                </a:lnTo>
                <a:lnTo>
                  <a:pt x="31462" y="73410"/>
                </a:lnTo>
                <a:lnTo>
                  <a:pt x="39025" y="65040"/>
                </a:lnTo>
                <a:lnTo>
                  <a:pt x="44046" y="52436"/>
                </a:lnTo>
                <a:lnTo>
                  <a:pt x="45720" y="38099"/>
                </a:lnTo>
                <a:lnTo>
                  <a:pt x="44046" y="23762"/>
                </a:lnTo>
                <a:lnTo>
                  <a:pt x="39025" y="11159"/>
                </a:lnTo>
                <a:lnTo>
                  <a:pt x="31462" y="2789"/>
                </a:lnTo>
                <a:lnTo>
                  <a:pt x="2286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011681" y="2983497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19" h="76200">
                <a:moveTo>
                  <a:pt x="39024" y="11159"/>
                </a:moveTo>
                <a:lnTo>
                  <a:pt x="44046" y="23762"/>
                </a:lnTo>
                <a:lnTo>
                  <a:pt x="45719" y="38099"/>
                </a:lnTo>
                <a:lnTo>
                  <a:pt x="44046" y="52437"/>
                </a:lnTo>
                <a:lnTo>
                  <a:pt x="39024" y="65040"/>
                </a:lnTo>
                <a:lnTo>
                  <a:pt x="31462" y="73410"/>
                </a:lnTo>
                <a:lnTo>
                  <a:pt x="22860" y="76199"/>
                </a:lnTo>
                <a:lnTo>
                  <a:pt x="14257" y="73410"/>
                </a:lnTo>
                <a:lnTo>
                  <a:pt x="6695" y="65040"/>
                </a:lnTo>
                <a:lnTo>
                  <a:pt x="1673" y="52437"/>
                </a:lnTo>
                <a:lnTo>
                  <a:pt x="0" y="38099"/>
                </a:lnTo>
                <a:lnTo>
                  <a:pt x="1673" y="23762"/>
                </a:lnTo>
                <a:lnTo>
                  <a:pt x="6695" y="11159"/>
                </a:lnTo>
                <a:lnTo>
                  <a:pt x="14257" y="2789"/>
                </a:lnTo>
                <a:lnTo>
                  <a:pt x="22860" y="0"/>
                </a:lnTo>
                <a:lnTo>
                  <a:pt x="31462" y="2789"/>
                </a:lnTo>
                <a:lnTo>
                  <a:pt x="39024" y="11159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43137" y="2995587"/>
            <a:ext cx="131444" cy="1619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286000" y="3015449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19" h="76200">
                <a:moveTo>
                  <a:pt x="22859" y="0"/>
                </a:moveTo>
                <a:lnTo>
                  <a:pt x="14257" y="2789"/>
                </a:lnTo>
                <a:lnTo>
                  <a:pt x="6695" y="11159"/>
                </a:lnTo>
                <a:lnTo>
                  <a:pt x="1673" y="23763"/>
                </a:lnTo>
                <a:lnTo>
                  <a:pt x="0" y="38100"/>
                </a:lnTo>
                <a:lnTo>
                  <a:pt x="1673" y="52437"/>
                </a:lnTo>
                <a:lnTo>
                  <a:pt x="6695" y="65040"/>
                </a:lnTo>
                <a:lnTo>
                  <a:pt x="14257" y="73410"/>
                </a:lnTo>
                <a:lnTo>
                  <a:pt x="22859" y="76199"/>
                </a:lnTo>
                <a:lnTo>
                  <a:pt x="31461" y="73410"/>
                </a:lnTo>
                <a:lnTo>
                  <a:pt x="39024" y="65040"/>
                </a:lnTo>
                <a:lnTo>
                  <a:pt x="44045" y="52437"/>
                </a:lnTo>
                <a:lnTo>
                  <a:pt x="45719" y="38100"/>
                </a:lnTo>
                <a:lnTo>
                  <a:pt x="44045" y="23763"/>
                </a:lnTo>
                <a:lnTo>
                  <a:pt x="39024" y="11159"/>
                </a:lnTo>
                <a:lnTo>
                  <a:pt x="31461" y="2789"/>
                </a:lnTo>
                <a:lnTo>
                  <a:pt x="228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286000" y="3015449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19" h="76200">
                <a:moveTo>
                  <a:pt x="39024" y="11159"/>
                </a:moveTo>
                <a:lnTo>
                  <a:pt x="44046" y="23762"/>
                </a:lnTo>
                <a:lnTo>
                  <a:pt x="45719" y="38099"/>
                </a:lnTo>
                <a:lnTo>
                  <a:pt x="44046" y="52437"/>
                </a:lnTo>
                <a:lnTo>
                  <a:pt x="39024" y="65040"/>
                </a:lnTo>
                <a:lnTo>
                  <a:pt x="31462" y="73410"/>
                </a:lnTo>
                <a:lnTo>
                  <a:pt x="22860" y="76199"/>
                </a:lnTo>
                <a:lnTo>
                  <a:pt x="14257" y="73410"/>
                </a:lnTo>
                <a:lnTo>
                  <a:pt x="6695" y="65040"/>
                </a:lnTo>
                <a:lnTo>
                  <a:pt x="1673" y="52437"/>
                </a:lnTo>
                <a:lnTo>
                  <a:pt x="0" y="38099"/>
                </a:lnTo>
                <a:lnTo>
                  <a:pt x="1673" y="23762"/>
                </a:lnTo>
                <a:lnTo>
                  <a:pt x="6695" y="11159"/>
                </a:lnTo>
                <a:lnTo>
                  <a:pt x="14257" y="2789"/>
                </a:lnTo>
                <a:lnTo>
                  <a:pt x="22860" y="0"/>
                </a:lnTo>
                <a:lnTo>
                  <a:pt x="31462" y="2789"/>
                </a:lnTo>
                <a:lnTo>
                  <a:pt x="39024" y="11159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319337" y="2837637"/>
            <a:ext cx="131444" cy="1619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362200" y="2857500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19" h="76200">
                <a:moveTo>
                  <a:pt x="22859" y="0"/>
                </a:moveTo>
                <a:lnTo>
                  <a:pt x="14257" y="2789"/>
                </a:lnTo>
                <a:lnTo>
                  <a:pt x="6695" y="11159"/>
                </a:lnTo>
                <a:lnTo>
                  <a:pt x="1673" y="23763"/>
                </a:lnTo>
                <a:lnTo>
                  <a:pt x="0" y="38100"/>
                </a:lnTo>
                <a:lnTo>
                  <a:pt x="1673" y="52436"/>
                </a:lnTo>
                <a:lnTo>
                  <a:pt x="6695" y="65040"/>
                </a:lnTo>
                <a:lnTo>
                  <a:pt x="14257" y="73410"/>
                </a:lnTo>
                <a:lnTo>
                  <a:pt x="22859" y="76200"/>
                </a:lnTo>
                <a:lnTo>
                  <a:pt x="31461" y="73410"/>
                </a:lnTo>
                <a:lnTo>
                  <a:pt x="39024" y="65040"/>
                </a:lnTo>
                <a:lnTo>
                  <a:pt x="44045" y="52436"/>
                </a:lnTo>
                <a:lnTo>
                  <a:pt x="45719" y="38100"/>
                </a:lnTo>
                <a:lnTo>
                  <a:pt x="44045" y="23763"/>
                </a:lnTo>
                <a:lnTo>
                  <a:pt x="39024" y="11159"/>
                </a:lnTo>
                <a:lnTo>
                  <a:pt x="31461" y="2789"/>
                </a:lnTo>
                <a:lnTo>
                  <a:pt x="228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362200" y="2857500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19" h="76200">
                <a:moveTo>
                  <a:pt x="39024" y="11159"/>
                </a:moveTo>
                <a:lnTo>
                  <a:pt x="44046" y="23762"/>
                </a:lnTo>
                <a:lnTo>
                  <a:pt x="45719" y="38099"/>
                </a:lnTo>
                <a:lnTo>
                  <a:pt x="44046" y="52437"/>
                </a:lnTo>
                <a:lnTo>
                  <a:pt x="39024" y="65040"/>
                </a:lnTo>
                <a:lnTo>
                  <a:pt x="31462" y="73410"/>
                </a:lnTo>
                <a:lnTo>
                  <a:pt x="22860" y="76199"/>
                </a:lnTo>
                <a:lnTo>
                  <a:pt x="14257" y="73410"/>
                </a:lnTo>
                <a:lnTo>
                  <a:pt x="6695" y="65040"/>
                </a:lnTo>
                <a:lnTo>
                  <a:pt x="1673" y="52437"/>
                </a:lnTo>
                <a:lnTo>
                  <a:pt x="0" y="38099"/>
                </a:lnTo>
                <a:lnTo>
                  <a:pt x="1673" y="23762"/>
                </a:lnTo>
                <a:lnTo>
                  <a:pt x="6695" y="11159"/>
                </a:lnTo>
                <a:lnTo>
                  <a:pt x="14257" y="2789"/>
                </a:lnTo>
                <a:lnTo>
                  <a:pt x="22860" y="0"/>
                </a:lnTo>
                <a:lnTo>
                  <a:pt x="31462" y="2789"/>
                </a:lnTo>
                <a:lnTo>
                  <a:pt x="39024" y="11159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166937" y="2837637"/>
            <a:ext cx="131444" cy="1619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209800" y="2857500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19" h="76200">
                <a:moveTo>
                  <a:pt x="22859" y="0"/>
                </a:moveTo>
                <a:lnTo>
                  <a:pt x="14257" y="2789"/>
                </a:lnTo>
                <a:lnTo>
                  <a:pt x="6695" y="11159"/>
                </a:lnTo>
                <a:lnTo>
                  <a:pt x="1673" y="23763"/>
                </a:lnTo>
                <a:lnTo>
                  <a:pt x="0" y="38100"/>
                </a:lnTo>
                <a:lnTo>
                  <a:pt x="1673" y="52436"/>
                </a:lnTo>
                <a:lnTo>
                  <a:pt x="6695" y="65040"/>
                </a:lnTo>
                <a:lnTo>
                  <a:pt x="14257" y="73410"/>
                </a:lnTo>
                <a:lnTo>
                  <a:pt x="22859" y="76200"/>
                </a:lnTo>
                <a:lnTo>
                  <a:pt x="31461" y="73410"/>
                </a:lnTo>
                <a:lnTo>
                  <a:pt x="39024" y="65040"/>
                </a:lnTo>
                <a:lnTo>
                  <a:pt x="44045" y="52436"/>
                </a:lnTo>
                <a:lnTo>
                  <a:pt x="45719" y="38100"/>
                </a:lnTo>
                <a:lnTo>
                  <a:pt x="44045" y="23763"/>
                </a:lnTo>
                <a:lnTo>
                  <a:pt x="39024" y="11159"/>
                </a:lnTo>
                <a:lnTo>
                  <a:pt x="31461" y="2789"/>
                </a:lnTo>
                <a:lnTo>
                  <a:pt x="228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209800" y="2857500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19" h="76200">
                <a:moveTo>
                  <a:pt x="39024" y="11159"/>
                </a:moveTo>
                <a:lnTo>
                  <a:pt x="44046" y="23762"/>
                </a:lnTo>
                <a:lnTo>
                  <a:pt x="45719" y="38099"/>
                </a:lnTo>
                <a:lnTo>
                  <a:pt x="44046" y="52437"/>
                </a:lnTo>
                <a:lnTo>
                  <a:pt x="39024" y="65040"/>
                </a:lnTo>
                <a:lnTo>
                  <a:pt x="31462" y="73410"/>
                </a:lnTo>
                <a:lnTo>
                  <a:pt x="22860" y="76199"/>
                </a:lnTo>
                <a:lnTo>
                  <a:pt x="14257" y="73410"/>
                </a:lnTo>
                <a:lnTo>
                  <a:pt x="6695" y="65040"/>
                </a:lnTo>
                <a:lnTo>
                  <a:pt x="1673" y="52437"/>
                </a:lnTo>
                <a:lnTo>
                  <a:pt x="0" y="38099"/>
                </a:lnTo>
                <a:lnTo>
                  <a:pt x="1673" y="23762"/>
                </a:lnTo>
                <a:lnTo>
                  <a:pt x="6695" y="11159"/>
                </a:lnTo>
                <a:lnTo>
                  <a:pt x="14257" y="2789"/>
                </a:lnTo>
                <a:lnTo>
                  <a:pt x="22860" y="0"/>
                </a:lnTo>
                <a:lnTo>
                  <a:pt x="31462" y="2789"/>
                </a:lnTo>
                <a:lnTo>
                  <a:pt x="39024" y="11159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243137" y="2647903"/>
            <a:ext cx="131444" cy="1619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286000" y="2667765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19" h="76200">
                <a:moveTo>
                  <a:pt x="22859" y="0"/>
                </a:moveTo>
                <a:lnTo>
                  <a:pt x="14257" y="2789"/>
                </a:lnTo>
                <a:lnTo>
                  <a:pt x="6695" y="11159"/>
                </a:lnTo>
                <a:lnTo>
                  <a:pt x="1673" y="23763"/>
                </a:lnTo>
                <a:lnTo>
                  <a:pt x="0" y="38100"/>
                </a:lnTo>
                <a:lnTo>
                  <a:pt x="1673" y="52437"/>
                </a:lnTo>
                <a:lnTo>
                  <a:pt x="6695" y="65040"/>
                </a:lnTo>
                <a:lnTo>
                  <a:pt x="14257" y="73410"/>
                </a:lnTo>
                <a:lnTo>
                  <a:pt x="22859" y="76199"/>
                </a:lnTo>
                <a:lnTo>
                  <a:pt x="31461" y="73410"/>
                </a:lnTo>
                <a:lnTo>
                  <a:pt x="39024" y="65040"/>
                </a:lnTo>
                <a:lnTo>
                  <a:pt x="44045" y="52437"/>
                </a:lnTo>
                <a:lnTo>
                  <a:pt x="45719" y="38100"/>
                </a:lnTo>
                <a:lnTo>
                  <a:pt x="44045" y="23763"/>
                </a:lnTo>
                <a:lnTo>
                  <a:pt x="39024" y="11159"/>
                </a:lnTo>
                <a:lnTo>
                  <a:pt x="31461" y="2789"/>
                </a:lnTo>
                <a:lnTo>
                  <a:pt x="228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286000" y="2667765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19" h="76200">
                <a:moveTo>
                  <a:pt x="39024" y="11159"/>
                </a:moveTo>
                <a:lnTo>
                  <a:pt x="44046" y="23762"/>
                </a:lnTo>
                <a:lnTo>
                  <a:pt x="45719" y="38099"/>
                </a:lnTo>
                <a:lnTo>
                  <a:pt x="44046" y="52437"/>
                </a:lnTo>
                <a:lnTo>
                  <a:pt x="39024" y="65040"/>
                </a:lnTo>
                <a:lnTo>
                  <a:pt x="31462" y="73410"/>
                </a:lnTo>
                <a:lnTo>
                  <a:pt x="22860" y="76199"/>
                </a:lnTo>
                <a:lnTo>
                  <a:pt x="14257" y="73410"/>
                </a:lnTo>
                <a:lnTo>
                  <a:pt x="6695" y="65040"/>
                </a:lnTo>
                <a:lnTo>
                  <a:pt x="1673" y="52437"/>
                </a:lnTo>
                <a:lnTo>
                  <a:pt x="0" y="38099"/>
                </a:lnTo>
                <a:lnTo>
                  <a:pt x="1673" y="23762"/>
                </a:lnTo>
                <a:lnTo>
                  <a:pt x="6695" y="11159"/>
                </a:lnTo>
                <a:lnTo>
                  <a:pt x="14257" y="2789"/>
                </a:lnTo>
                <a:lnTo>
                  <a:pt x="22860" y="0"/>
                </a:lnTo>
                <a:lnTo>
                  <a:pt x="31462" y="2789"/>
                </a:lnTo>
                <a:lnTo>
                  <a:pt x="39024" y="11159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471737" y="2800303"/>
            <a:ext cx="131444" cy="1619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514600" y="2820165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19" h="76200">
                <a:moveTo>
                  <a:pt x="22859" y="0"/>
                </a:moveTo>
                <a:lnTo>
                  <a:pt x="14257" y="2789"/>
                </a:lnTo>
                <a:lnTo>
                  <a:pt x="6695" y="11159"/>
                </a:lnTo>
                <a:lnTo>
                  <a:pt x="1673" y="23763"/>
                </a:lnTo>
                <a:lnTo>
                  <a:pt x="0" y="38100"/>
                </a:lnTo>
                <a:lnTo>
                  <a:pt x="1673" y="52437"/>
                </a:lnTo>
                <a:lnTo>
                  <a:pt x="6695" y="65040"/>
                </a:lnTo>
                <a:lnTo>
                  <a:pt x="14257" y="73410"/>
                </a:lnTo>
                <a:lnTo>
                  <a:pt x="22859" y="76199"/>
                </a:lnTo>
                <a:lnTo>
                  <a:pt x="31461" y="73410"/>
                </a:lnTo>
                <a:lnTo>
                  <a:pt x="39024" y="65040"/>
                </a:lnTo>
                <a:lnTo>
                  <a:pt x="44045" y="52437"/>
                </a:lnTo>
                <a:lnTo>
                  <a:pt x="45719" y="38100"/>
                </a:lnTo>
                <a:lnTo>
                  <a:pt x="44045" y="23763"/>
                </a:lnTo>
                <a:lnTo>
                  <a:pt x="39024" y="11159"/>
                </a:lnTo>
                <a:lnTo>
                  <a:pt x="31461" y="2789"/>
                </a:lnTo>
                <a:lnTo>
                  <a:pt x="228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514600" y="2820165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19" h="76200">
                <a:moveTo>
                  <a:pt x="39024" y="11159"/>
                </a:moveTo>
                <a:lnTo>
                  <a:pt x="44046" y="23762"/>
                </a:lnTo>
                <a:lnTo>
                  <a:pt x="45719" y="38099"/>
                </a:lnTo>
                <a:lnTo>
                  <a:pt x="44046" y="52437"/>
                </a:lnTo>
                <a:lnTo>
                  <a:pt x="39024" y="65040"/>
                </a:lnTo>
                <a:lnTo>
                  <a:pt x="31462" y="73410"/>
                </a:lnTo>
                <a:lnTo>
                  <a:pt x="22860" y="76199"/>
                </a:lnTo>
                <a:lnTo>
                  <a:pt x="14257" y="73410"/>
                </a:lnTo>
                <a:lnTo>
                  <a:pt x="6695" y="65040"/>
                </a:lnTo>
                <a:lnTo>
                  <a:pt x="1673" y="52437"/>
                </a:lnTo>
                <a:lnTo>
                  <a:pt x="0" y="38099"/>
                </a:lnTo>
                <a:lnTo>
                  <a:pt x="1673" y="23762"/>
                </a:lnTo>
                <a:lnTo>
                  <a:pt x="6695" y="11159"/>
                </a:lnTo>
                <a:lnTo>
                  <a:pt x="14257" y="2789"/>
                </a:lnTo>
                <a:lnTo>
                  <a:pt x="22860" y="0"/>
                </a:lnTo>
                <a:lnTo>
                  <a:pt x="31462" y="2789"/>
                </a:lnTo>
                <a:lnTo>
                  <a:pt x="39024" y="11159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624137" y="2799537"/>
            <a:ext cx="131444" cy="1619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667000" y="2819400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19" h="76200">
                <a:moveTo>
                  <a:pt x="22859" y="0"/>
                </a:moveTo>
                <a:lnTo>
                  <a:pt x="14257" y="2789"/>
                </a:lnTo>
                <a:lnTo>
                  <a:pt x="6695" y="11159"/>
                </a:lnTo>
                <a:lnTo>
                  <a:pt x="1673" y="23763"/>
                </a:lnTo>
                <a:lnTo>
                  <a:pt x="0" y="38100"/>
                </a:lnTo>
                <a:lnTo>
                  <a:pt x="1673" y="52436"/>
                </a:lnTo>
                <a:lnTo>
                  <a:pt x="6695" y="65040"/>
                </a:lnTo>
                <a:lnTo>
                  <a:pt x="14257" y="73410"/>
                </a:lnTo>
                <a:lnTo>
                  <a:pt x="22859" y="76200"/>
                </a:lnTo>
                <a:lnTo>
                  <a:pt x="31461" y="73410"/>
                </a:lnTo>
                <a:lnTo>
                  <a:pt x="39024" y="65040"/>
                </a:lnTo>
                <a:lnTo>
                  <a:pt x="44045" y="52436"/>
                </a:lnTo>
                <a:lnTo>
                  <a:pt x="45719" y="38100"/>
                </a:lnTo>
                <a:lnTo>
                  <a:pt x="44045" y="23763"/>
                </a:lnTo>
                <a:lnTo>
                  <a:pt x="39024" y="11159"/>
                </a:lnTo>
                <a:lnTo>
                  <a:pt x="31461" y="2789"/>
                </a:lnTo>
                <a:lnTo>
                  <a:pt x="228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667000" y="2819400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19" h="76200">
                <a:moveTo>
                  <a:pt x="39024" y="11159"/>
                </a:moveTo>
                <a:lnTo>
                  <a:pt x="44046" y="23762"/>
                </a:lnTo>
                <a:lnTo>
                  <a:pt x="45719" y="38099"/>
                </a:lnTo>
                <a:lnTo>
                  <a:pt x="44046" y="52437"/>
                </a:lnTo>
                <a:lnTo>
                  <a:pt x="39024" y="65040"/>
                </a:lnTo>
                <a:lnTo>
                  <a:pt x="31462" y="73410"/>
                </a:lnTo>
                <a:lnTo>
                  <a:pt x="22860" y="76199"/>
                </a:lnTo>
                <a:lnTo>
                  <a:pt x="14257" y="73410"/>
                </a:lnTo>
                <a:lnTo>
                  <a:pt x="6695" y="65040"/>
                </a:lnTo>
                <a:lnTo>
                  <a:pt x="1673" y="52437"/>
                </a:lnTo>
                <a:lnTo>
                  <a:pt x="0" y="38099"/>
                </a:lnTo>
                <a:lnTo>
                  <a:pt x="1673" y="23762"/>
                </a:lnTo>
                <a:lnTo>
                  <a:pt x="6695" y="11159"/>
                </a:lnTo>
                <a:lnTo>
                  <a:pt x="14257" y="2789"/>
                </a:lnTo>
                <a:lnTo>
                  <a:pt x="22860" y="0"/>
                </a:lnTo>
                <a:lnTo>
                  <a:pt x="31462" y="2789"/>
                </a:lnTo>
                <a:lnTo>
                  <a:pt x="39024" y="11159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572971" y="2654050"/>
            <a:ext cx="131444" cy="1619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615833" y="2673913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19" h="76200">
                <a:moveTo>
                  <a:pt x="22860" y="0"/>
                </a:moveTo>
                <a:lnTo>
                  <a:pt x="14257" y="2789"/>
                </a:lnTo>
                <a:lnTo>
                  <a:pt x="6696" y="11159"/>
                </a:lnTo>
                <a:lnTo>
                  <a:pt x="1674" y="23763"/>
                </a:lnTo>
                <a:lnTo>
                  <a:pt x="0" y="38100"/>
                </a:lnTo>
                <a:lnTo>
                  <a:pt x="1674" y="52437"/>
                </a:lnTo>
                <a:lnTo>
                  <a:pt x="6696" y="65040"/>
                </a:lnTo>
                <a:lnTo>
                  <a:pt x="14257" y="73410"/>
                </a:lnTo>
                <a:lnTo>
                  <a:pt x="22860" y="76200"/>
                </a:lnTo>
                <a:lnTo>
                  <a:pt x="31462" y="73410"/>
                </a:lnTo>
                <a:lnTo>
                  <a:pt x="39025" y="65040"/>
                </a:lnTo>
                <a:lnTo>
                  <a:pt x="44046" y="52437"/>
                </a:lnTo>
                <a:lnTo>
                  <a:pt x="45720" y="38100"/>
                </a:lnTo>
                <a:lnTo>
                  <a:pt x="44046" y="23763"/>
                </a:lnTo>
                <a:lnTo>
                  <a:pt x="39025" y="11159"/>
                </a:lnTo>
                <a:lnTo>
                  <a:pt x="31462" y="2789"/>
                </a:lnTo>
                <a:lnTo>
                  <a:pt x="2286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615834" y="2673913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19" h="76200">
                <a:moveTo>
                  <a:pt x="39024" y="11159"/>
                </a:moveTo>
                <a:lnTo>
                  <a:pt x="44046" y="23762"/>
                </a:lnTo>
                <a:lnTo>
                  <a:pt x="45719" y="38099"/>
                </a:lnTo>
                <a:lnTo>
                  <a:pt x="44046" y="52437"/>
                </a:lnTo>
                <a:lnTo>
                  <a:pt x="39024" y="65040"/>
                </a:lnTo>
                <a:lnTo>
                  <a:pt x="31462" y="73410"/>
                </a:lnTo>
                <a:lnTo>
                  <a:pt x="22860" y="76199"/>
                </a:lnTo>
                <a:lnTo>
                  <a:pt x="14257" y="73410"/>
                </a:lnTo>
                <a:lnTo>
                  <a:pt x="6695" y="65040"/>
                </a:lnTo>
                <a:lnTo>
                  <a:pt x="1673" y="52437"/>
                </a:lnTo>
                <a:lnTo>
                  <a:pt x="0" y="38099"/>
                </a:lnTo>
                <a:lnTo>
                  <a:pt x="1673" y="23762"/>
                </a:lnTo>
                <a:lnTo>
                  <a:pt x="6695" y="11159"/>
                </a:lnTo>
                <a:lnTo>
                  <a:pt x="14257" y="2789"/>
                </a:lnTo>
                <a:lnTo>
                  <a:pt x="22860" y="0"/>
                </a:lnTo>
                <a:lnTo>
                  <a:pt x="31462" y="2789"/>
                </a:lnTo>
                <a:lnTo>
                  <a:pt x="39024" y="11159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442097" y="2963635"/>
            <a:ext cx="131444" cy="1619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484958" y="2983497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19" h="76200">
                <a:moveTo>
                  <a:pt x="22860" y="0"/>
                </a:moveTo>
                <a:lnTo>
                  <a:pt x="14257" y="2789"/>
                </a:lnTo>
                <a:lnTo>
                  <a:pt x="6696" y="11159"/>
                </a:lnTo>
                <a:lnTo>
                  <a:pt x="1674" y="23762"/>
                </a:lnTo>
                <a:lnTo>
                  <a:pt x="0" y="38099"/>
                </a:lnTo>
                <a:lnTo>
                  <a:pt x="1674" y="52436"/>
                </a:lnTo>
                <a:lnTo>
                  <a:pt x="6696" y="65040"/>
                </a:lnTo>
                <a:lnTo>
                  <a:pt x="14257" y="73410"/>
                </a:lnTo>
                <a:lnTo>
                  <a:pt x="22860" y="76199"/>
                </a:lnTo>
                <a:lnTo>
                  <a:pt x="31462" y="73410"/>
                </a:lnTo>
                <a:lnTo>
                  <a:pt x="39025" y="65040"/>
                </a:lnTo>
                <a:lnTo>
                  <a:pt x="44046" y="52436"/>
                </a:lnTo>
                <a:lnTo>
                  <a:pt x="45720" y="38099"/>
                </a:lnTo>
                <a:lnTo>
                  <a:pt x="44046" y="23762"/>
                </a:lnTo>
                <a:lnTo>
                  <a:pt x="39025" y="11159"/>
                </a:lnTo>
                <a:lnTo>
                  <a:pt x="31462" y="2789"/>
                </a:lnTo>
                <a:lnTo>
                  <a:pt x="2286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484959" y="2983497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19" h="76200">
                <a:moveTo>
                  <a:pt x="39024" y="11159"/>
                </a:moveTo>
                <a:lnTo>
                  <a:pt x="44046" y="23762"/>
                </a:lnTo>
                <a:lnTo>
                  <a:pt x="45719" y="38099"/>
                </a:lnTo>
                <a:lnTo>
                  <a:pt x="44046" y="52437"/>
                </a:lnTo>
                <a:lnTo>
                  <a:pt x="39024" y="65040"/>
                </a:lnTo>
                <a:lnTo>
                  <a:pt x="31462" y="73410"/>
                </a:lnTo>
                <a:lnTo>
                  <a:pt x="22860" y="76199"/>
                </a:lnTo>
                <a:lnTo>
                  <a:pt x="14257" y="73410"/>
                </a:lnTo>
                <a:lnTo>
                  <a:pt x="6695" y="65040"/>
                </a:lnTo>
                <a:lnTo>
                  <a:pt x="1673" y="52437"/>
                </a:lnTo>
                <a:lnTo>
                  <a:pt x="0" y="38099"/>
                </a:lnTo>
                <a:lnTo>
                  <a:pt x="1673" y="23762"/>
                </a:lnTo>
                <a:lnTo>
                  <a:pt x="6695" y="11159"/>
                </a:lnTo>
                <a:lnTo>
                  <a:pt x="14257" y="2789"/>
                </a:lnTo>
                <a:lnTo>
                  <a:pt x="22860" y="0"/>
                </a:lnTo>
                <a:lnTo>
                  <a:pt x="31462" y="2789"/>
                </a:lnTo>
                <a:lnTo>
                  <a:pt x="39024" y="11159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129337" y="3002501"/>
            <a:ext cx="131445" cy="1619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172200" y="3022363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20" h="76200">
                <a:moveTo>
                  <a:pt x="22859" y="0"/>
                </a:moveTo>
                <a:lnTo>
                  <a:pt x="14257" y="2789"/>
                </a:lnTo>
                <a:lnTo>
                  <a:pt x="6695" y="11159"/>
                </a:lnTo>
                <a:lnTo>
                  <a:pt x="1673" y="23763"/>
                </a:lnTo>
                <a:lnTo>
                  <a:pt x="0" y="38100"/>
                </a:lnTo>
                <a:lnTo>
                  <a:pt x="1673" y="52437"/>
                </a:lnTo>
                <a:lnTo>
                  <a:pt x="6695" y="65040"/>
                </a:lnTo>
                <a:lnTo>
                  <a:pt x="14257" y="73410"/>
                </a:lnTo>
                <a:lnTo>
                  <a:pt x="22859" y="76200"/>
                </a:lnTo>
                <a:lnTo>
                  <a:pt x="31461" y="73410"/>
                </a:lnTo>
                <a:lnTo>
                  <a:pt x="39024" y="65040"/>
                </a:lnTo>
                <a:lnTo>
                  <a:pt x="44045" y="52437"/>
                </a:lnTo>
                <a:lnTo>
                  <a:pt x="45719" y="38100"/>
                </a:lnTo>
                <a:lnTo>
                  <a:pt x="44045" y="23763"/>
                </a:lnTo>
                <a:lnTo>
                  <a:pt x="39024" y="11159"/>
                </a:lnTo>
                <a:lnTo>
                  <a:pt x="31461" y="2789"/>
                </a:lnTo>
                <a:lnTo>
                  <a:pt x="228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172200" y="3022363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20" h="76200">
                <a:moveTo>
                  <a:pt x="39024" y="11159"/>
                </a:moveTo>
                <a:lnTo>
                  <a:pt x="44046" y="23762"/>
                </a:lnTo>
                <a:lnTo>
                  <a:pt x="45719" y="38099"/>
                </a:lnTo>
                <a:lnTo>
                  <a:pt x="44046" y="52437"/>
                </a:lnTo>
                <a:lnTo>
                  <a:pt x="39024" y="65040"/>
                </a:lnTo>
                <a:lnTo>
                  <a:pt x="31462" y="73410"/>
                </a:lnTo>
                <a:lnTo>
                  <a:pt x="22860" y="76199"/>
                </a:lnTo>
                <a:lnTo>
                  <a:pt x="14257" y="73410"/>
                </a:lnTo>
                <a:lnTo>
                  <a:pt x="6695" y="65040"/>
                </a:lnTo>
                <a:lnTo>
                  <a:pt x="1673" y="52437"/>
                </a:lnTo>
                <a:lnTo>
                  <a:pt x="0" y="38099"/>
                </a:lnTo>
                <a:lnTo>
                  <a:pt x="1673" y="23762"/>
                </a:lnTo>
                <a:lnTo>
                  <a:pt x="6695" y="11159"/>
                </a:lnTo>
                <a:lnTo>
                  <a:pt x="14257" y="2789"/>
                </a:lnTo>
                <a:lnTo>
                  <a:pt x="22860" y="0"/>
                </a:lnTo>
                <a:lnTo>
                  <a:pt x="31462" y="2789"/>
                </a:lnTo>
                <a:lnTo>
                  <a:pt x="39024" y="11159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175056" y="2799537"/>
            <a:ext cx="131445" cy="16192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217918" y="2819400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20" h="76200">
                <a:moveTo>
                  <a:pt x="22860" y="0"/>
                </a:moveTo>
                <a:lnTo>
                  <a:pt x="14257" y="2789"/>
                </a:lnTo>
                <a:lnTo>
                  <a:pt x="6695" y="11159"/>
                </a:lnTo>
                <a:lnTo>
                  <a:pt x="1673" y="23763"/>
                </a:lnTo>
                <a:lnTo>
                  <a:pt x="0" y="38100"/>
                </a:lnTo>
                <a:lnTo>
                  <a:pt x="1673" y="52436"/>
                </a:lnTo>
                <a:lnTo>
                  <a:pt x="6695" y="65040"/>
                </a:lnTo>
                <a:lnTo>
                  <a:pt x="14257" y="73410"/>
                </a:lnTo>
                <a:lnTo>
                  <a:pt x="22860" y="76200"/>
                </a:lnTo>
                <a:lnTo>
                  <a:pt x="31462" y="73410"/>
                </a:lnTo>
                <a:lnTo>
                  <a:pt x="39024" y="65040"/>
                </a:lnTo>
                <a:lnTo>
                  <a:pt x="44046" y="52436"/>
                </a:lnTo>
                <a:lnTo>
                  <a:pt x="45720" y="38100"/>
                </a:lnTo>
                <a:lnTo>
                  <a:pt x="44046" y="23763"/>
                </a:lnTo>
                <a:lnTo>
                  <a:pt x="39024" y="11159"/>
                </a:lnTo>
                <a:lnTo>
                  <a:pt x="31462" y="2789"/>
                </a:lnTo>
                <a:lnTo>
                  <a:pt x="2286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217918" y="2819400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20" h="76200">
                <a:moveTo>
                  <a:pt x="39024" y="11159"/>
                </a:moveTo>
                <a:lnTo>
                  <a:pt x="44046" y="23762"/>
                </a:lnTo>
                <a:lnTo>
                  <a:pt x="45719" y="38099"/>
                </a:lnTo>
                <a:lnTo>
                  <a:pt x="44046" y="52437"/>
                </a:lnTo>
                <a:lnTo>
                  <a:pt x="39024" y="65040"/>
                </a:lnTo>
                <a:lnTo>
                  <a:pt x="31462" y="73410"/>
                </a:lnTo>
                <a:lnTo>
                  <a:pt x="22860" y="76199"/>
                </a:lnTo>
                <a:lnTo>
                  <a:pt x="14257" y="73410"/>
                </a:lnTo>
                <a:lnTo>
                  <a:pt x="6695" y="65040"/>
                </a:lnTo>
                <a:lnTo>
                  <a:pt x="1673" y="52437"/>
                </a:lnTo>
                <a:lnTo>
                  <a:pt x="0" y="38099"/>
                </a:lnTo>
                <a:lnTo>
                  <a:pt x="1673" y="23762"/>
                </a:lnTo>
                <a:lnTo>
                  <a:pt x="6695" y="11159"/>
                </a:lnTo>
                <a:lnTo>
                  <a:pt x="14257" y="2789"/>
                </a:lnTo>
                <a:lnTo>
                  <a:pt x="22860" y="0"/>
                </a:lnTo>
                <a:lnTo>
                  <a:pt x="31462" y="2789"/>
                </a:lnTo>
                <a:lnTo>
                  <a:pt x="39024" y="11159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281737" y="2647903"/>
            <a:ext cx="131445" cy="16192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324600" y="2667765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20" h="76200">
                <a:moveTo>
                  <a:pt x="22859" y="0"/>
                </a:moveTo>
                <a:lnTo>
                  <a:pt x="14257" y="2789"/>
                </a:lnTo>
                <a:lnTo>
                  <a:pt x="6695" y="11159"/>
                </a:lnTo>
                <a:lnTo>
                  <a:pt x="1673" y="23763"/>
                </a:lnTo>
                <a:lnTo>
                  <a:pt x="0" y="38100"/>
                </a:lnTo>
                <a:lnTo>
                  <a:pt x="1673" y="52437"/>
                </a:lnTo>
                <a:lnTo>
                  <a:pt x="6695" y="65040"/>
                </a:lnTo>
                <a:lnTo>
                  <a:pt x="14257" y="73410"/>
                </a:lnTo>
                <a:lnTo>
                  <a:pt x="22859" y="76199"/>
                </a:lnTo>
                <a:lnTo>
                  <a:pt x="31461" y="73410"/>
                </a:lnTo>
                <a:lnTo>
                  <a:pt x="39024" y="65040"/>
                </a:lnTo>
                <a:lnTo>
                  <a:pt x="44045" y="52437"/>
                </a:lnTo>
                <a:lnTo>
                  <a:pt x="45719" y="38100"/>
                </a:lnTo>
                <a:lnTo>
                  <a:pt x="44045" y="23763"/>
                </a:lnTo>
                <a:lnTo>
                  <a:pt x="39024" y="11159"/>
                </a:lnTo>
                <a:lnTo>
                  <a:pt x="31461" y="2789"/>
                </a:lnTo>
                <a:lnTo>
                  <a:pt x="228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324600" y="2667765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20" h="76200">
                <a:moveTo>
                  <a:pt x="39024" y="11159"/>
                </a:moveTo>
                <a:lnTo>
                  <a:pt x="44046" y="23762"/>
                </a:lnTo>
                <a:lnTo>
                  <a:pt x="45719" y="38099"/>
                </a:lnTo>
                <a:lnTo>
                  <a:pt x="44046" y="52437"/>
                </a:lnTo>
                <a:lnTo>
                  <a:pt x="39024" y="65040"/>
                </a:lnTo>
                <a:lnTo>
                  <a:pt x="31462" y="73410"/>
                </a:lnTo>
                <a:lnTo>
                  <a:pt x="22860" y="76199"/>
                </a:lnTo>
                <a:lnTo>
                  <a:pt x="14257" y="73410"/>
                </a:lnTo>
                <a:lnTo>
                  <a:pt x="6695" y="65040"/>
                </a:lnTo>
                <a:lnTo>
                  <a:pt x="1673" y="52437"/>
                </a:lnTo>
                <a:lnTo>
                  <a:pt x="0" y="38099"/>
                </a:lnTo>
                <a:lnTo>
                  <a:pt x="1673" y="23762"/>
                </a:lnTo>
                <a:lnTo>
                  <a:pt x="6695" y="11159"/>
                </a:lnTo>
                <a:lnTo>
                  <a:pt x="14257" y="2789"/>
                </a:lnTo>
                <a:lnTo>
                  <a:pt x="22860" y="0"/>
                </a:lnTo>
                <a:lnTo>
                  <a:pt x="31462" y="2789"/>
                </a:lnTo>
                <a:lnTo>
                  <a:pt x="39024" y="11159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662737" y="2767585"/>
            <a:ext cx="131445" cy="16192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705600" y="2787448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20" h="76200">
                <a:moveTo>
                  <a:pt x="22859" y="0"/>
                </a:moveTo>
                <a:lnTo>
                  <a:pt x="14257" y="2789"/>
                </a:lnTo>
                <a:lnTo>
                  <a:pt x="6695" y="11159"/>
                </a:lnTo>
                <a:lnTo>
                  <a:pt x="1673" y="23763"/>
                </a:lnTo>
                <a:lnTo>
                  <a:pt x="0" y="38100"/>
                </a:lnTo>
                <a:lnTo>
                  <a:pt x="1673" y="52436"/>
                </a:lnTo>
                <a:lnTo>
                  <a:pt x="6695" y="65040"/>
                </a:lnTo>
                <a:lnTo>
                  <a:pt x="14257" y="73410"/>
                </a:lnTo>
                <a:lnTo>
                  <a:pt x="22859" y="76199"/>
                </a:lnTo>
                <a:lnTo>
                  <a:pt x="31461" y="73410"/>
                </a:lnTo>
                <a:lnTo>
                  <a:pt x="39024" y="65040"/>
                </a:lnTo>
                <a:lnTo>
                  <a:pt x="44045" y="52436"/>
                </a:lnTo>
                <a:lnTo>
                  <a:pt x="45719" y="38100"/>
                </a:lnTo>
                <a:lnTo>
                  <a:pt x="44045" y="23763"/>
                </a:lnTo>
                <a:lnTo>
                  <a:pt x="39024" y="11159"/>
                </a:lnTo>
                <a:lnTo>
                  <a:pt x="31461" y="2789"/>
                </a:lnTo>
                <a:lnTo>
                  <a:pt x="228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705600" y="2787448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20" h="76200">
                <a:moveTo>
                  <a:pt x="39024" y="11159"/>
                </a:moveTo>
                <a:lnTo>
                  <a:pt x="44046" y="23762"/>
                </a:lnTo>
                <a:lnTo>
                  <a:pt x="45719" y="38099"/>
                </a:lnTo>
                <a:lnTo>
                  <a:pt x="44046" y="52437"/>
                </a:lnTo>
                <a:lnTo>
                  <a:pt x="39024" y="65040"/>
                </a:lnTo>
                <a:lnTo>
                  <a:pt x="31462" y="73410"/>
                </a:lnTo>
                <a:lnTo>
                  <a:pt x="22860" y="76199"/>
                </a:lnTo>
                <a:lnTo>
                  <a:pt x="14257" y="73410"/>
                </a:lnTo>
                <a:lnTo>
                  <a:pt x="6695" y="65040"/>
                </a:lnTo>
                <a:lnTo>
                  <a:pt x="1673" y="52437"/>
                </a:lnTo>
                <a:lnTo>
                  <a:pt x="0" y="38099"/>
                </a:lnTo>
                <a:lnTo>
                  <a:pt x="1673" y="23762"/>
                </a:lnTo>
                <a:lnTo>
                  <a:pt x="6695" y="11159"/>
                </a:lnTo>
                <a:lnTo>
                  <a:pt x="14257" y="2789"/>
                </a:lnTo>
                <a:lnTo>
                  <a:pt x="22860" y="0"/>
                </a:lnTo>
                <a:lnTo>
                  <a:pt x="31462" y="2789"/>
                </a:lnTo>
                <a:lnTo>
                  <a:pt x="39024" y="11159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662737" y="2571703"/>
            <a:ext cx="131445" cy="16192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705600" y="2591565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20" h="76200">
                <a:moveTo>
                  <a:pt x="22859" y="0"/>
                </a:moveTo>
                <a:lnTo>
                  <a:pt x="14257" y="2789"/>
                </a:lnTo>
                <a:lnTo>
                  <a:pt x="6695" y="11159"/>
                </a:lnTo>
                <a:lnTo>
                  <a:pt x="1673" y="23763"/>
                </a:lnTo>
                <a:lnTo>
                  <a:pt x="0" y="38100"/>
                </a:lnTo>
                <a:lnTo>
                  <a:pt x="1673" y="52437"/>
                </a:lnTo>
                <a:lnTo>
                  <a:pt x="6695" y="65040"/>
                </a:lnTo>
                <a:lnTo>
                  <a:pt x="14257" y="73410"/>
                </a:lnTo>
                <a:lnTo>
                  <a:pt x="22859" y="76199"/>
                </a:lnTo>
                <a:lnTo>
                  <a:pt x="31461" y="73410"/>
                </a:lnTo>
                <a:lnTo>
                  <a:pt x="39024" y="65040"/>
                </a:lnTo>
                <a:lnTo>
                  <a:pt x="44045" y="52437"/>
                </a:lnTo>
                <a:lnTo>
                  <a:pt x="45719" y="38100"/>
                </a:lnTo>
                <a:lnTo>
                  <a:pt x="44045" y="23763"/>
                </a:lnTo>
                <a:lnTo>
                  <a:pt x="39024" y="11159"/>
                </a:lnTo>
                <a:lnTo>
                  <a:pt x="31461" y="2789"/>
                </a:lnTo>
                <a:lnTo>
                  <a:pt x="228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705600" y="2591565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20" h="76200">
                <a:moveTo>
                  <a:pt x="39024" y="11159"/>
                </a:moveTo>
                <a:lnTo>
                  <a:pt x="44046" y="23762"/>
                </a:lnTo>
                <a:lnTo>
                  <a:pt x="45719" y="38099"/>
                </a:lnTo>
                <a:lnTo>
                  <a:pt x="44046" y="52437"/>
                </a:lnTo>
                <a:lnTo>
                  <a:pt x="39024" y="65040"/>
                </a:lnTo>
                <a:lnTo>
                  <a:pt x="31462" y="73410"/>
                </a:lnTo>
                <a:lnTo>
                  <a:pt x="22860" y="76199"/>
                </a:lnTo>
                <a:lnTo>
                  <a:pt x="14257" y="73410"/>
                </a:lnTo>
                <a:lnTo>
                  <a:pt x="6695" y="65040"/>
                </a:lnTo>
                <a:lnTo>
                  <a:pt x="1673" y="52437"/>
                </a:lnTo>
                <a:lnTo>
                  <a:pt x="0" y="38099"/>
                </a:lnTo>
                <a:lnTo>
                  <a:pt x="1673" y="23762"/>
                </a:lnTo>
                <a:lnTo>
                  <a:pt x="6695" y="11159"/>
                </a:lnTo>
                <a:lnTo>
                  <a:pt x="14257" y="2789"/>
                </a:lnTo>
                <a:lnTo>
                  <a:pt x="22860" y="0"/>
                </a:lnTo>
                <a:lnTo>
                  <a:pt x="31462" y="2789"/>
                </a:lnTo>
                <a:lnTo>
                  <a:pt x="39024" y="11159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196137" y="2647903"/>
            <a:ext cx="131445" cy="16192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239000" y="2667765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20" h="76200">
                <a:moveTo>
                  <a:pt x="22859" y="0"/>
                </a:moveTo>
                <a:lnTo>
                  <a:pt x="14257" y="2789"/>
                </a:lnTo>
                <a:lnTo>
                  <a:pt x="6695" y="11159"/>
                </a:lnTo>
                <a:lnTo>
                  <a:pt x="1673" y="23763"/>
                </a:lnTo>
                <a:lnTo>
                  <a:pt x="0" y="38100"/>
                </a:lnTo>
                <a:lnTo>
                  <a:pt x="1673" y="52437"/>
                </a:lnTo>
                <a:lnTo>
                  <a:pt x="6695" y="65040"/>
                </a:lnTo>
                <a:lnTo>
                  <a:pt x="14257" y="73410"/>
                </a:lnTo>
                <a:lnTo>
                  <a:pt x="22859" y="76199"/>
                </a:lnTo>
                <a:lnTo>
                  <a:pt x="31461" y="73410"/>
                </a:lnTo>
                <a:lnTo>
                  <a:pt x="39024" y="65040"/>
                </a:lnTo>
                <a:lnTo>
                  <a:pt x="44045" y="52437"/>
                </a:lnTo>
                <a:lnTo>
                  <a:pt x="45719" y="38100"/>
                </a:lnTo>
                <a:lnTo>
                  <a:pt x="44045" y="23763"/>
                </a:lnTo>
                <a:lnTo>
                  <a:pt x="39024" y="11159"/>
                </a:lnTo>
                <a:lnTo>
                  <a:pt x="31461" y="2789"/>
                </a:lnTo>
                <a:lnTo>
                  <a:pt x="228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239000" y="2667765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20" h="76200">
                <a:moveTo>
                  <a:pt x="39024" y="11159"/>
                </a:moveTo>
                <a:lnTo>
                  <a:pt x="44046" y="23762"/>
                </a:lnTo>
                <a:lnTo>
                  <a:pt x="45719" y="38099"/>
                </a:lnTo>
                <a:lnTo>
                  <a:pt x="44046" y="52437"/>
                </a:lnTo>
                <a:lnTo>
                  <a:pt x="39024" y="65040"/>
                </a:lnTo>
                <a:lnTo>
                  <a:pt x="31462" y="73410"/>
                </a:lnTo>
                <a:lnTo>
                  <a:pt x="22860" y="76199"/>
                </a:lnTo>
                <a:lnTo>
                  <a:pt x="14257" y="73410"/>
                </a:lnTo>
                <a:lnTo>
                  <a:pt x="6695" y="65040"/>
                </a:lnTo>
                <a:lnTo>
                  <a:pt x="1673" y="52437"/>
                </a:lnTo>
                <a:lnTo>
                  <a:pt x="0" y="38099"/>
                </a:lnTo>
                <a:lnTo>
                  <a:pt x="1673" y="23762"/>
                </a:lnTo>
                <a:lnTo>
                  <a:pt x="6695" y="11159"/>
                </a:lnTo>
                <a:lnTo>
                  <a:pt x="14257" y="2789"/>
                </a:lnTo>
                <a:lnTo>
                  <a:pt x="22860" y="0"/>
                </a:lnTo>
                <a:lnTo>
                  <a:pt x="31462" y="2789"/>
                </a:lnTo>
                <a:lnTo>
                  <a:pt x="39024" y="11159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967537" y="2545899"/>
            <a:ext cx="131445" cy="16192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010400" y="2565761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20" h="76200">
                <a:moveTo>
                  <a:pt x="22859" y="0"/>
                </a:moveTo>
                <a:lnTo>
                  <a:pt x="14257" y="2789"/>
                </a:lnTo>
                <a:lnTo>
                  <a:pt x="6695" y="11159"/>
                </a:lnTo>
                <a:lnTo>
                  <a:pt x="1673" y="23763"/>
                </a:lnTo>
                <a:lnTo>
                  <a:pt x="0" y="38100"/>
                </a:lnTo>
                <a:lnTo>
                  <a:pt x="1673" y="52437"/>
                </a:lnTo>
                <a:lnTo>
                  <a:pt x="6695" y="65040"/>
                </a:lnTo>
                <a:lnTo>
                  <a:pt x="14257" y="73410"/>
                </a:lnTo>
                <a:lnTo>
                  <a:pt x="22859" y="76200"/>
                </a:lnTo>
                <a:lnTo>
                  <a:pt x="31461" y="73410"/>
                </a:lnTo>
                <a:lnTo>
                  <a:pt x="39024" y="65040"/>
                </a:lnTo>
                <a:lnTo>
                  <a:pt x="44045" y="52437"/>
                </a:lnTo>
                <a:lnTo>
                  <a:pt x="45719" y="38100"/>
                </a:lnTo>
                <a:lnTo>
                  <a:pt x="44045" y="23763"/>
                </a:lnTo>
                <a:lnTo>
                  <a:pt x="39024" y="11159"/>
                </a:lnTo>
                <a:lnTo>
                  <a:pt x="31461" y="2789"/>
                </a:lnTo>
                <a:lnTo>
                  <a:pt x="228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010400" y="2565761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20" h="76200">
                <a:moveTo>
                  <a:pt x="39024" y="11159"/>
                </a:moveTo>
                <a:lnTo>
                  <a:pt x="44046" y="23762"/>
                </a:lnTo>
                <a:lnTo>
                  <a:pt x="45719" y="38099"/>
                </a:lnTo>
                <a:lnTo>
                  <a:pt x="44046" y="52437"/>
                </a:lnTo>
                <a:lnTo>
                  <a:pt x="39024" y="65040"/>
                </a:lnTo>
                <a:lnTo>
                  <a:pt x="31462" y="73410"/>
                </a:lnTo>
                <a:lnTo>
                  <a:pt x="22860" y="76199"/>
                </a:lnTo>
                <a:lnTo>
                  <a:pt x="14257" y="73410"/>
                </a:lnTo>
                <a:lnTo>
                  <a:pt x="6695" y="65040"/>
                </a:lnTo>
                <a:lnTo>
                  <a:pt x="1673" y="52437"/>
                </a:lnTo>
                <a:lnTo>
                  <a:pt x="0" y="38099"/>
                </a:lnTo>
                <a:lnTo>
                  <a:pt x="1673" y="23762"/>
                </a:lnTo>
                <a:lnTo>
                  <a:pt x="6695" y="11159"/>
                </a:lnTo>
                <a:lnTo>
                  <a:pt x="14257" y="2789"/>
                </a:lnTo>
                <a:lnTo>
                  <a:pt x="22860" y="0"/>
                </a:lnTo>
                <a:lnTo>
                  <a:pt x="31462" y="2789"/>
                </a:lnTo>
                <a:lnTo>
                  <a:pt x="39024" y="11159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119937" y="2342337"/>
            <a:ext cx="131445" cy="16192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162800" y="2362200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20" h="76200">
                <a:moveTo>
                  <a:pt x="22859" y="0"/>
                </a:moveTo>
                <a:lnTo>
                  <a:pt x="14257" y="2789"/>
                </a:lnTo>
                <a:lnTo>
                  <a:pt x="6695" y="11159"/>
                </a:lnTo>
                <a:lnTo>
                  <a:pt x="1673" y="23763"/>
                </a:lnTo>
                <a:lnTo>
                  <a:pt x="0" y="38100"/>
                </a:lnTo>
                <a:lnTo>
                  <a:pt x="1673" y="52436"/>
                </a:lnTo>
                <a:lnTo>
                  <a:pt x="6695" y="65040"/>
                </a:lnTo>
                <a:lnTo>
                  <a:pt x="14257" y="73410"/>
                </a:lnTo>
                <a:lnTo>
                  <a:pt x="22859" y="76200"/>
                </a:lnTo>
                <a:lnTo>
                  <a:pt x="31461" y="73410"/>
                </a:lnTo>
                <a:lnTo>
                  <a:pt x="39024" y="65040"/>
                </a:lnTo>
                <a:lnTo>
                  <a:pt x="44045" y="52436"/>
                </a:lnTo>
                <a:lnTo>
                  <a:pt x="45719" y="38100"/>
                </a:lnTo>
                <a:lnTo>
                  <a:pt x="44045" y="23763"/>
                </a:lnTo>
                <a:lnTo>
                  <a:pt x="39024" y="11159"/>
                </a:lnTo>
                <a:lnTo>
                  <a:pt x="31461" y="2789"/>
                </a:lnTo>
                <a:lnTo>
                  <a:pt x="228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162800" y="2362200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20" h="76200">
                <a:moveTo>
                  <a:pt x="39024" y="11159"/>
                </a:moveTo>
                <a:lnTo>
                  <a:pt x="44046" y="23762"/>
                </a:lnTo>
                <a:lnTo>
                  <a:pt x="45719" y="38099"/>
                </a:lnTo>
                <a:lnTo>
                  <a:pt x="44046" y="52437"/>
                </a:lnTo>
                <a:lnTo>
                  <a:pt x="39024" y="65040"/>
                </a:lnTo>
                <a:lnTo>
                  <a:pt x="31462" y="73410"/>
                </a:lnTo>
                <a:lnTo>
                  <a:pt x="22860" y="76199"/>
                </a:lnTo>
                <a:lnTo>
                  <a:pt x="14257" y="73410"/>
                </a:lnTo>
                <a:lnTo>
                  <a:pt x="6695" y="65040"/>
                </a:lnTo>
                <a:lnTo>
                  <a:pt x="1673" y="52437"/>
                </a:lnTo>
                <a:lnTo>
                  <a:pt x="0" y="38099"/>
                </a:lnTo>
                <a:lnTo>
                  <a:pt x="1673" y="23762"/>
                </a:lnTo>
                <a:lnTo>
                  <a:pt x="6695" y="11159"/>
                </a:lnTo>
                <a:lnTo>
                  <a:pt x="14257" y="2789"/>
                </a:lnTo>
                <a:lnTo>
                  <a:pt x="22860" y="0"/>
                </a:lnTo>
                <a:lnTo>
                  <a:pt x="31462" y="2789"/>
                </a:lnTo>
                <a:lnTo>
                  <a:pt x="39024" y="11159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348537" y="2418537"/>
            <a:ext cx="131445" cy="16192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391400" y="2438400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20" h="76200">
                <a:moveTo>
                  <a:pt x="22859" y="0"/>
                </a:moveTo>
                <a:lnTo>
                  <a:pt x="14257" y="2789"/>
                </a:lnTo>
                <a:lnTo>
                  <a:pt x="6695" y="11159"/>
                </a:lnTo>
                <a:lnTo>
                  <a:pt x="1673" y="23763"/>
                </a:lnTo>
                <a:lnTo>
                  <a:pt x="0" y="38100"/>
                </a:lnTo>
                <a:lnTo>
                  <a:pt x="1673" y="52436"/>
                </a:lnTo>
                <a:lnTo>
                  <a:pt x="6695" y="65040"/>
                </a:lnTo>
                <a:lnTo>
                  <a:pt x="14257" y="73410"/>
                </a:lnTo>
                <a:lnTo>
                  <a:pt x="22859" y="76200"/>
                </a:lnTo>
                <a:lnTo>
                  <a:pt x="31461" y="73410"/>
                </a:lnTo>
                <a:lnTo>
                  <a:pt x="39024" y="65040"/>
                </a:lnTo>
                <a:lnTo>
                  <a:pt x="44045" y="52436"/>
                </a:lnTo>
                <a:lnTo>
                  <a:pt x="45719" y="38100"/>
                </a:lnTo>
                <a:lnTo>
                  <a:pt x="44045" y="23763"/>
                </a:lnTo>
                <a:lnTo>
                  <a:pt x="39024" y="11159"/>
                </a:lnTo>
                <a:lnTo>
                  <a:pt x="31461" y="2789"/>
                </a:lnTo>
                <a:lnTo>
                  <a:pt x="228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391400" y="2438400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20" h="76200">
                <a:moveTo>
                  <a:pt x="39024" y="11159"/>
                </a:moveTo>
                <a:lnTo>
                  <a:pt x="44046" y="23762"/>
                </a:lnTo>
                <a:lnTo>
                  <a:pt x="45719" y="38099"/>
                </a:lnTo>
                <a:lnTo>
                  <a:pt x="44046" y="52437"/>
                </a:lnTo>
                <a:lnTo>
                  <a:pt x="39024" y="65040"/>
                </a:lnTo>
                <a:lnTo>
                  <a:pt x="31462" y="73410"/>
                </a:lnTo>
                <a:lnTo>
                  <a:pt x="22860" y="76199"/>
                </a:lnTo>
                <a:lnTo>
                  <a:pt x="14257" y="73410"/>
                </a:lnTo>
                <a:lnTo>
                  <a:pt x="6695" y="65040"/>
                </a:lnTo>
                <a:lnTo>
                  <a:pt x="1673" y="52437"/>
                </a:lnTo>
                <a:lnTo>
                  <a:pt x="0" y="38099"/>
                </a:lnTo>
                <a:lnTo>
                  <a:pt x="1673" y="23762"/>
                </a:lnTo>
                <a:lnTo>
                  <a:pt x="6695" y="11159"/>
                </a:lnTo>
                <a:lnTo>
                  <a:pt x="14257" y="2789"/>
                </a:lnTo>
                <a:lnTo>
                  <a:pt x="22860" y="0"/>
                </a:lnTo>
                <a:lnTo>
                  <a:pt x="31462" y="2789"/>
                </a:lnTo>
                <a:lnTo>
                  <a:pt x="39024" y="11159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653337" y="2456637"/>
            <a:ext cx="131445" cy="16192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696200" y="2476500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20" h="76200">
                <a:moveTo>
                  <a:pt x="22859" y="0"/>
                </a:moveTo>
                <a:lnTo>
                  <a:pt x="14257" y="2789"/>
                </a:lnTo>
                <a:lnTo>
                  <a:pt x="6695" y="11159"/>
                </a:lnTo>
                <a:lnTo>
                  <a:pt x="1673" y="23763"/>
                </a:lnTo>
                <a:lnTo>
                  <a:pt x="0" y="38100"/>
                </a:lnTo>
                <a:lnTo>
                  <a:pt x="1673" y="52436"/>
                </a:lnTo>
                <a:lnTo>
                  <a:pt x="6695" y="65040"/>
                </a:lnTo>
                <a:lnTo>
                  <a:pt x="14257" y="73410"/>
                </a:lnTo>
                <a:lnTo>
                  <a:pt x="22859" y="76200"/>
                </a:lnTo>
                <a:lnTo>
                  <a:pt x="31461" y="73410"/>
                </a:lnTo>
                <a:lnTo>
                  <a:pt x="39024" y="65040"/>
                </a:lnTo>
                <a:lnTo>
                  <a:pt x="44045" y="52436"/>
                </a:lnTo>
                <a:lnTo>
                  <a:pt x="45719" y="38100"/>
                </a:lnTo>
                <a:lnTo>
                  <a:pt x="44045" y="23763"/>
                </a:lnTo>
                <a:lnTo>
                  <a:pt x="39024" y="11159"/>
                </a:lnTo>
                <a:lnTo>
                  <a:pt x="31461" y="2789"/>
                </a:lnTo>
                <a:lnTo>
                  <a:pt x="228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696200" y="2476500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20" h="76200">
                <a:moveTo>
                  <a:pt x="39024" y="11159"/>
                </a:moveTo>
                <a:lnTo>
                  <a:pt x="44046" y="23762"/>
                </a:lnTo>
                <a:lnTo>
                  <a:pt x="45719" y="38099"/>
                </a:lnTo>
                <a:lnTo>
                  <a:pt x="44046" y="52437"/>
                </a:lnTo>
                <a:lnTo>
                  <a:pt x="39024" y="65040"/>
                </a:lnTo>
                <a:lnTo>
                  <a:pt x="31462" y="73410"/>
                </a:lnTo>
                <a:lnTo>
                  <a:pt x="22860" y="76199"/>
                </a:lnTo>
                <a:lnTo>
                  <a:pt x="14257" y="73410"/>
                </a:lnTo>
                <a:lnTo>
                  <a:pt x="6695" y="65040"/>
                </a:lnTo>
                <a:lnTo>
                  <a:pt x="1673" y="52437"/>
                </a:lnTo>
                <a:lnTo>
                  <a:pt x="0" y="38099"/>
                </a:lnTo>
                <a:lnTo>
                  <a:pt x="1673" y="23762"/>
                </a:lnTo>
                <a:lnTo>
                  <a:pt x="6695" y="11159"/>
                </a:lnTo>
                <a:lnTo>
                  <a:pt x="14257" y="2789"/>
                </a:lnTo>
                <a:lnTo>
                  <a:pt x="22860" y="0"/>
                </a:lnTo>
                <a:lnTo>
                  <a:pt x="31462" y="2789"/>
                </a:lnTo>
                <a:lnTo>
                  <a:pt x="39024" y="11159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607618" y="2304237"/>
            <a:ext cx="131445" cy="16192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650480" y="2324100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20" h="76200">
                <a:moveTo>
                  <a:pt x="22860" y="0"/>
                </a:moveTo>
                <a:lnTo>
                  <a:pt x="14257" y="2789"/>
                </a:lnTo>
                <a:lnTo>
                  <a:pt x="6696" y="11159"/>
                </a:lnTo>
                <a:lnTo>
                  <a:pt x="1674" y="23763"/>
                </a:lnTo>
                <a:lnTo>
                  <a:pt x="0" y="38100"/>
                </a:lnTo>
                <a:lnTo>
                  <a:pt x="1674" y="52436"/>
                </a:lnTo>
                <a:lnTo>
                  <a:pt x="6696" y="65040"/>
                </a:lnTo>
                <a:lnTo>
                  <a:pt x="14257" y="73410"/>
                </a:lnTo>
                <a:lnTo>
                  <a:pt x="22860" y="76200"/>
                </a:lnTo>
                <a:lnTo>
                  <a:pt x="31462" y="73410"/>
                </a:lnTo>
                <a:lnTo>
                  <a:pt x="39025" y="65040"/>
                </a:lnTo>
                <a:lnTo>
                  <a:pt x="44046" y="52436"/>
                </a:lnTo>
                <a:lnTo>
                  <a:pt x="45720" y="38100"/>
                </a:lnTo>
                <a:lnTo>
                  <a:pt x="44046" y="23763"/>
                </a:lnTo>
                <a:lnTo>
                  <a:pt x="39025" y="11159"/>
                </a:lnTo>
                <a:lnTo>
                  <a:pt x="31462" y="2789"/>
                </a:lnTo>
                <a:lnTo>
                  <a:pt x="2286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650481" y="2324100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20" h="76200">
                <a:moveTo>
                  <a:pt x="39024" y="11159"/>
                </a:moveTo>
                <a:lnTo>
                  <a:pt x="44046" y="23762"/>
                </a:lnTo>
                <a:lnTo>
                  <a:pt x="45719" y="38099"/>
                </a:lnTo>
                <a:lnTo>
                  <a:pt x="44046" y="52437"/>
                </a:lnTo>
                <a:lnTo>
                  <a:pt x="39024" y="65040"/>
                </a:lnTo>
                <a:lnTo>
                  <a:pt x="31462" y="73410"/>
                </a:lnTo>
                <a:lnTo>
                  <a:pt x="22860" y="76199"/>
                </a:lnTo>
                <a:lnTo>
                  <a:pt x="14257" y="73410"/>
                </a:lnTo>
                <a:lnTo>
                  <a:pt x="6695" y="65040"/>
                </a:lnTo>
                <a:lnTo>
                  <a:pt x="1673" y="52437"/>
                </a:lnTo>
                <a:lnTo>
                  <a:pt x="0" y="38099"/>
                </a:lnTo>
                <a:lnTo>
                  <a:pt x="1673" y="23762"/>
                </a:lnTo>
                <a:lnTo>
                  <a:pt x="6695" y="11159"/>
                </a:lnTo>
                <a:lnTo>
                  <a:pt x="14257" y="2789"/>
                </a:lnTo>
                <a:lnTo>
                  <a:pt x="22860" y="0"/>
                </a:lnTo>
                <a:lnTo>
                  <a:pt x="31462" y="2789"/>
                </a:lnTo>
                <a:lnTo>
                  <a:pt x="39024" y="11159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805737" y="2225010"/>
            <a:ext cx="131445" cy="16192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848600" y="2244873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20" h="76200">
                <a:moveTo>
                  <a:pt x="22859" y="0"/>
                </a:moveTo>
                <a:lnTo>
                  <a:pt x="14257" y="2789"/>
                </a:lnTo>
                <a:lnTo>
                  <a:pt x="6695" y="11158"/>
                </a:lnTo>
                <a:lnTo>
                  <a:pt x="1673" y="23762"/>
                </a:lnTo>
                <a:lnTo>
                  <a:pt x="0" y="38099"/>
                </a:lnTo>
                <a:lnTo>
                  <a:pt x="1673" y="52436"/>
                </a:lnTo>
                <a:lnTo>
                  <a:pt x="6695" y="65040"/>
                </a:lnTo>
                <a:lnTo>
                  <a:pt x="14257" y="73410"/>
                </a:lnTo>
                <a:lnTo>
                  <a:pt x="22859" y="76200"/>
                </a:lnTo>
                <a:lnTo>
                  <a:pt x="31461" y="73410"/>
                </a:lnTo>
                <a:lnTo>
                  <a:pt x="39024" y="65040"/>
                </a:lnTo>
                <a:lnTo>
                  <a:pt x="44045" y="52436"/>
                </a:lnTo>
                <a:lnTo>
                  <a:pt x="45719" y="38099"/>
                </a:lnTo>
                <a:lnTo>
                  <a:pt x="44045" y="23762"/>
                </a:lnTo>
                <a:lnTo>
                  <a:pt x="39024" y="11158"/>
                </a:lnTo>
                <a:lnTo>
                  <a:pt x="31461" y="2789"/>
                </a:lnTo>
                <a:lnTo>
                  <a:pt x="228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848600" y="2244873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20" h="76200">
                <a:moveTo>
                  <a:pt x="39024" y="11159"/>
                </a:moveTo>
                <a:lnTo>
                  <a:pt x="44046" y="23762"/>
                </a:lnTo>
                <a:lnTo>
                  <a:pt x="45719" y="38099"/>
                </a:lnTo>
                <a:lnTo>
                  <a:pt x="44046" y="52437"/>
                </a:lnTo>
                <a:lnTo>
                  <a:pt x="39024" y="65040"/>
                </a:lnTo>
                <a:lnTo>
                  <a:pt x="31462" y="73410"/>
                </a:lnTo>
                <a:lnTo>
                  <a:pt x="22860" y="76199"/>
                </a:lnTo>
                <a:lnTo>
                  <a:pt x="14257" y="73410"/>
                </a:lnTo>
                <a:lnTo>
                  <a:pt x="6695" y="65040"/>
                </a:lnTo>
                <a:lnTo>
                  <a:pt x="1673" y="52437"/>
                </a:lnTo>
                <a:lnTo>
                  <a:pt x="0" y="38099"/>
                </a:lnTo>
                <a:lnTo>
                  <a:pt x="1673" y="23762"/>
                </a:lnTo>
                <a:lnTo>
                  <a:pt x="6695" y="11159"/>
                </a:lnTo>
                <a:lnTo>
                  <a:pt x="14257" y="2789"/>
                </a:lnTo>
                <a:lnTo>
                  <a:pt x="22860" y="0"/>
                </a:lnTo>
                <a:lnTo>
                  <a:pt x="31462" y="2789"/>
                </a:lnTo>
                <a:lnTo>
                  <a:pt x="39024" y="11159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760018" y="2145783"/>
            <a:ext cx="131445" cy="16192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802880" y="2165645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20" h="76200">
                <a:moveTo>
                  <a:pt x="22860" y="0"/>
                </a:moveTo>
                <a:lnTo>
                  <a:pt x="14257" y="2789"/>
                </a:lnTo>
                <a:lnTo>
                  <a:pt x="6696" y="11159"/>
                </a:lnTo>
                <a:lnTo>
                  <a:pt x="1674" y="23763"/>
                </a:lnTo>
                <a:lnTo>
                  <a:pt x="0" y="38100"/>
                </a:lnTo>
                <a:lnTo>
                  <a:pt x="1674" y="52436"/>
                </a:lnTo>
                <a:lnTo>
                  <a:pt x="6696" y="65040"/>
                </a:lnTo>
                <a:lnTo>
                  <a:pt x="14257" y="73410"/>
                </a:lnTo>
                <a:lnTo>
                  <a:pt x="22860" y="76200"/>
                </a:lnTo>
                <a:lnTo>
                  <a:pt x="31462" y="73410"/>
                </a:lnTo>
                <a:lnTo>
                  <a:pt x="39025" y="65040"/>
                </a:lnTo>
                <a:lnTo>
                  <a:pt x="44046" y="52436"/>
                </a:lnTo>
                <a:lnTo>
                  <a:pt x="45720" y="38100"/>
                </a:lnTo>
                <a:lnTo>
                  <a:pt x="44046" y="23763"/>
                </a:lnTo>
                <a:lnTo>
                  <a:pt x="39025" y="11159"/>
                </a:lnTo>
                <a:lnTo>
                  <a:pt x="31462" y="2789"/>
                </a:lnTo>
                <a:lnTo>
                  <a:pt x="2286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802881" y="2165645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20" h="76200">
                <a:moveTo>
                  <a:pt x="39024" y="11159"/>
                </a:moveTo>
                <a:lnTo>
                  <a:pt x="44046" y="23762"/>
                </a:lnTo>
                <a:lnTo>
                  <a:pt x="45719" y="38099"/>
                </a:lnTo>
                <a:lnTo>
                  <a:pt x="44046" y="52437"/>
                </a:lnTo>
                <a:lnTo>
                  <a:pt x="39024" y="65040"/>
                </a:lnTo>
                <a:lnTo>
                  <a:pt x="31462" y="73410"/>
                </a:lnTo>
                <a:lnTo>
                  <a:pt x="22860" y="76199"/>
                </a:lnTo>
                <a:lnTo>
                  <a:pt x="14257" y="73410"/>
                </a:lnTo>
                <a:lnTo>
                  <a:pt x="6695" y="65040"/>
                </a:lnTo>
                <a:lnTo>
                  <a:pt x="1673" y="52437"/>
                </a:lnTo>
                <a:lnTo>
                  <a:pt x="0" y="38099"/>
                </a:lnTo>
                <a:lnTo>
                  <a:pt x="1673" y="23762"/>
                </a:lnTo>
                <a:lnTo>
                  <a:pt x="6695" y="11159"/>
                </a:lnTo>
                <a:lnTo>
                  <a:pt x="14257" y="2789"/>
                </a:lnTo>
                <a:lnTo>
                  <a:pt x="22860" y="0"/>
                </a:lnTo>
                <a:lnTo>
                  <a:pt x="31462" y="2789"/>
                </a:lnTo>
                <a:lnTo>
                  <a:pt x="39024" y="1115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678207" y="2258459"/>
            <a:ext cx="5204863" cy="66355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717357" y="2286026"/>
            <a:ext cx="5126990" cy="568960"/>
          </a:xfrm>
          <a:custGeom>
            <a:avLst/>
            <a:gdLst/>
            <a:ahLst/>
            <a:cxnLst/>
            <a:rect l="l" t="t" r="r" b="b"/>
            <a:pathLst>
              <a:path w="5126990" h="568960">
                <a:moveTo>
                  <a:pt x="0" y="568424"/>
                </a:moveTo>
                <a:lnTo>
                  <a:pt x="50260" y="562852"/>
                </a:lnTo>
                <a:lnTo>
                  <a:pt x="100520" y="557279"/>
                </a:lnTo>
                <a:lnTo>
                  <a:pt x="150781" y="551706"/>
                </a:lnTo>
                <a:lnTo>
                  <a:pt x="201041" y="546133"/>
                </a:lnTo>
                <a:lnTo>
                  <a:pt x="251302" y="540560"/>
                </a:lnTo>
                <a:lnTo>
                  <a:pt x="301562" y="534988"/>
                </a:lnTo>
                <a:lnTo>
                  <a:pt x="351823" y="529415"/>
                </a:lnTo>
                <a:lnTo>
                  <a:pt x="402083" y="523842"/>
                </a:lnTo>
                <a:lnTo>
                  <a:pt x="452343" y="518269"/>
                </a:lnTo>
                <a:lnTo>
                  <a:pt x="502604" y="512696"/>
                </a:lnTo>
                <a:lnTo>
                  <a:pt x="552864" y="507124"/>
                </a:lnTo>
                <a:lnTo>
                  <a:pt x="603125" y="501551"/>
                </a:lnTo>
                <a:lnTo>
                  <a:pt x="653385" y="495978"/>
                </a:lnTo>
                <a:lnTo>
                  <a:pt x="703646" y="490405"/>
                </a:lnTo>
                <a:lnTo>
                  <a:pt x="753906" y="484832"/>
                </a:lnTo>
                <a:lnTo>
                  <a:pt x="804166" y="479260"/>
                </a:lnTo>
                <a:lnTo>
                  <a:pt x="854427" y="473687"/>
                </a:lnTo>
                <a:lnTo>
                  <a:pt x="904687" y="468114"/>
                </a:lnTo>
                <a:lnTo>
                  <a:pt x="954948" y="462541"/>
                </a:lnTo>
                <a:lnTo>
                  <a:pt x="1005208" y="456968"/>
                </a:lnTo>
                <a:lnTo>
                  <a:pt x="1055469" y="451396"/>
                </a:lnTo>
                <a:lnTo>
                  <a:pt x="1105729" y="445823"/>
                </a:lnTo>
                <a:lnTo>
                  <a:pt x="1155990" y="440250"/>
                </a:lnTo>
                <a:lnTo>
                  <a:pt x="1206250" y="434677"/>
                </a:lnTo>
                <a:lnTo>
                  <a:pt x="1256510" y="429105"/>
                </a:lnTo>
                <a:lnTo>
                  <a:pt x="1306771" y="423532"/>
                </a:lnTo>
                <a:lnTo>
                  <a:pt x="1357031" y="417959"/>
                </a:lnTo>
                <a:lnTo>
                  <a:pt x="1407292" y="412386"/>
                </a:lnTo>
                <a:lnTo>
                  <a:pt x="1457552" y="406813"/>
                </a:lnTo>
                <a:lnTo>
                  <a:pt x="1507813" y="401241"/>
                </a:lnTo>
                <a:lnTo>
                  <a:pt x="1558073" y="395668"/>
                </a:lnTo>
                <a:lnTo>
                  <a:pt x="1608333" y="390095"/>
                </a:lnTo>
                <a:lnTo>
                  <a:pt x="1658594" y="384522"/>
                </a:lnTo>
                <a:lnTo>
                  <a:pt x="1708854" y="378949"/>
                </a:lnTo>
                <a:lnTo>
                  <a:pt x="1759115" y="373377"/>
                </a:lnTo>
                <a:lnTo>
                  <a:pt x="1809375" y="367804"/>
                </a:lnTo>
                <a:lnTo>
                  <a:pt x="1859636" y="362231"/>
                </a:lnTo>
                <a:lnTo>
                  <a:pt x="1909896" y="356658"/>
                </a:lnTo>
                <a:lnTo>
                  <a:pt x="1960157" y="351085"/>
                </a:lnTo>
                <a:lnTo>
                  <a:pt x="2010417" y="345513"/>
                </a:lnTo>
                <a:lnTo>
                  <a:pt x="2060677" y="339940"/>
                </a:lnTo>
                <a:lnTo>
                  <a:pt x="2110938" y="334367"/>
                </a:lnTo>
                <a:lnTo>
                  <a:pt x="2161198" y="328794"/>
                </a:lnTo>
                <a:lnTo>
                  <a:pt x="2211459" y="323221"/>
                </a:lnTo>
                <a:lnTo>
                  <a:pt x="2261719" y="317649"/>
                </a:lnTo>
                <a:lnTo>
                  <a:pt x="2311980" y="312076"/>
                </a:lnTo>
                <a:lnTo>
                  <a:pt x="2362240" y="306503"/>
                </a:lnTo>
                <a:lnTo>
                  <a:pt x="2412500" y="300930"/>
                </a:lnTo>
                <a:lnTo>
                  <a:pt x="2462761" y="295357"/>
                </a:lnTo>
                <a:lnTo>
                  <a:pt x="2513021" y="289785"/>
                </a:lnTo>
                <a:lnTo>
                  <a:pt x="2563282" y="284212"/>
                </a:lnTo>
                <a:lnTo>
                  <a:pt x="2613542" y="278639"/>
                </a:lnTo>
                <a:lnTo>
                  <a:pt x="2663803" y="273066"/>
                </a:lnTo>
                <a:lnTo>
                  <a:pt x="2714063" y="267494"/>
                </a:lnTo>
                <a:lnTo>
                  <a:pt x="2764324" y="261921"/>
                </a:lnTo>
                <a:lnTo>
                  <a:pt x="2814584" y="256348"/>
                </a:lnTo>
                <a:lnTo>
                  <a:pt x="2864844" y="250775"/>
                </a:lnTo>
                <a:lnTo>
                  <a:pt x="2915105" y="245202"/>
                </a:lnTo>
                <a:lnTo>
                  <a:pt x="2965365" y="239630"/>
                </a:lnTo>
                <a:lnTo>
                  <a:pt x="3015626" y="234057"/>
                </a:lnTo>
                <a:lnTo>
                  <a:pt x="3065886" y="228484"/>
                </a:lnTo>
                <a:lnTo>
                  <a:pt x="3116147" y="222911"/>
                </a:lnTo>
                <a:lnTo>
                  <a:pt x="3166407" y="217338"/>
                </a:lnTo>
                <a:lnTo>
                  <a:pt x="3216667" y="211766"/>
                </a:lnTo>
                <a:lnTo>
                  <a:pt x="3266928" y="206193"/>
                </a:lnTo>
                <a:lnTo>
                  <a:pt x="3317188" y="200620"/>
                </a:lnTo>
                <a:lnTo>
                  <a:pt x="3367449" y="195047"/>
                </a:lnTo>
                <a:lnTo>
                  <a:pt x="3417709" y="189474"/>
                </a:lnTo>
                <a:lnTo>
                  <a:pt x="3467970" y="183902"/>
                </a:lnTo>
                <a:lnTo>
                  <a:pt x="3518230" y="178329"/>
                </a:lnTo>
                <a:lnTo>
                  <a:pt x="3568491" y="172756"/>
                </a:lnTo>
                <a:lnTo>
                  <a:pt x="3618751" y="167183"/>
                </a:lnTo>
                <a:lnTo>
                  <a:pt x="3669011" y="161610"/>
                </a:lnTo>
                <a:lnTo>
                  <a:pt x="3719272" y="156038"/>
                </a:lnTo>
                <a:lnTo>
                  <a:pt x="3769532" y="150465"/>
                </a:lnTo>
                <a:lnTo>
                  <a:pt x="3819793" y="144892"/>
                </a:lnTo>
                <a:lnTo>
                  <a:pt x="3870053" y="139319"/>
                </a:lnTo>
                <a:lnTo>
                  <a:pt x="3920314" y="133747"/>
                </a:lnTo>
                <a:lnTo>
                  <a:pt x="3970574" y="128174"/>
                </a:lnTo>
                <a:lnTo>
                  <a:pt x="4020834" y="122601"/>
                </a:lnTo>
                <a:lnTo>
                  <a:pt x="4071095" y="117028"/>
                </a:lnTo>
                <a:lnTo>
                  <a:pt x="4121355" y="111455"/>
                </a:lnTo>
                <a:lnTo>
                  <a:pt x="4171616" y="105883"/>
                </a:lnTo>
                <a:lnTo>
                  <a:pt x="4221876" y="100310"/>
                </a:lnTo>
                <a:lnTo>
                  <a:pt x="4272137" y="94737"/>
                </a:lnTo>
                <a:lnTo>
                  <a:pt x="4322397" y="89164"/>
                </a:lnTo>
                <a:lnTo>
                  <a:pt x="4372657" y="83591"/>
                </a:lnTo>
                <a:lnTo>
                  <a:pt x="4422918" y="78019"/>
                </a:lnTo>
                <a:lnTo>
                  <a:pt x="4473178" y="72446"/>
                </a:lnTo>
                <a:lnTo>
                  <a:pt x="4523439" y="66873"/>
                </a:lnTo>
                <a:lnTo>
                  <a:pt x="4573699" y="61300"/>
                </a:lnTo>
                <a:lnTo>
                  <a:pt x="4623960" y="55727"/>
                </a:lnTo>
                <a:lnTo>
                  <a:pt x="4674220" y="50155"/>
                </a:lnTo>
                <a:lnTo>
                  <a:pt x="4724481" y="44582"/>
                </a:lnTo>
                <a:lnTo>
                  <a:pt x="4774741" y="39009"/>
                </a:lnTo>
                <a:lnTo>
                  <a:pt x="4825001" y="33436"/>
                </a:lnTo>
                <a:lnTo>
                  <a:pt x="4875262" y="27863"/>
                </a:lnTo>
                <a:lnTo>
                  <a:pt x="4925522" y="22291"/>
                </a:lnTo>
                <a:lnTo>
                  <a:pt x="4975783" y="16718"/>
                </a:lnTo>
                <a:lnTo>
                  <a:pt x="5026043" y="11145"/>
                </a:lnTo>
                <a:lnTo>
                  <a:pt x="5076304" y="5572"/>
                </a:lnTo>
                <a:lnTo>
                  <a:pt x="5126564" y="0"/>
                </a:lnTo>
              </a:path>
            </a:pathLst>
          </a:custGeom>
          <a:ln w="19049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580830" y="2133222"/>
            <a:ext cx="5260704" cy="65032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623731" y="2164591"/>
            <a:ext cx="5175250" cy="548005"/>
          </a:xfrm>
          <a:custGeom>
            <a:avLst/>
            <a:gdLst/>
            <a:ahLst/>
            <a:cxnLst/>
            <a:rect l="l" t="t" r="r" b="b"/>
            <a:pathLst>
              <a:path w="5175250" h="548005">
                <a:moveTo>
                  <a:pt x="0" y="547586"/>
                </a:moveTo>
                <a:lnTo>
                  <a:pt x="5174904" y="0"/>
                </a:lnTo>
              </a:path>
            </a:pathLst>
          </a:custGeom>
          <a:ln w="1905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478711" y="2483470"/>
            <a:ext cx="5260071" cy="61174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521295" y="2514599"/>
            <a:ext cx="5175250" cy="509905"/>
          </a:xfrm>
          <a:custGeom>
            <a:avLst/>
            <a:gdLst/>
            <a:ahLst/>
            <a:cxnLst/>
            <a:rect l="l" t="t" r="r" b="b"/>
            <a:pathLst>
              <a:path w="5175250" h="509905">
                <a:moveTo>
                  <a:pt x="0" y="509486"/>
                </a:moveTo>
                <a:lnTo>
                  <a:pt x="5174904" y="0"/>
                </a:lnTo>
              </a:path>
            </a:pathLst>
          </a:custGeom>
          <a:ln w="19049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508476" y="2369594"/>
            <a:ext cx="5206893" cy="54066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550505" y="2400300"/>
            <a:ext cx="5123180" cy="439420"/>
          </a:xfrm>
          <a:custGeom>
            <a:avLst/>
            <a:gdLst/>
            <a:ahLst/>
            <a:cxnLst/>
            <a:rect l="l" t="t" r="r" b="b"/>
            <a:pathLst>
              <a:path w="5123180" h="439419">
                <a:moveTo>
                  <a:pt x="0" y="439254"/>
                </a:moveTo>
                <a:lnTo>
                  <a:pt x="5122834" y="0"/>
                </a:lnTo>
              </a:path>
            </a:pathLst>
          </a:custGeom>
          <a:ln w="1905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274317" y="2675659"/>
            <a:ext cx="5006062" cy="45029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315697" y="2705866"/>
            <a:ext cx="4923790" cy="349885"/>
          </a:xfrm>
          <a:custGeom>
            <a:avLst/>
            <a:gdLst/>
            <a:ahLst/>
            <a:cxnLst/>
            <a:rect l="l" t="t" r="r" b="b"/>
            <a:pathLst>
              <a:path w="4923790" h="349885">
                <a:moveTo>
                  <a:pt x="0" y="349881"/>
                </a:moveTo>
                <a:lnTo>
                  <a:pt x="4923301" y="0"/>
                </a:lnTo>
              </a:path>
            </a:pathLst>
          </a:custGeom>
          <a:ln w="1905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167493" y="2573983"/>
            <a:ext cx="4929582" cy="39847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208450" y="2603862"/>
            <a:ext cx="4848225" cy="299085"/>
          </a:xfrm>
          <a:custGeom>
            <a:avLst/>
            <a:gdLst/>
            <a:ahLst/>
            <a:cxnLst/>
            <a:rect l="l" t="t" r="r" b="b"/>
            <a:pathLst>
              <a:path w="4848225" h="299085">
                <a:moveTo>
                  <a:pt x="0" y="298719"/>
                </a:moveTo>
                <a:lnTo>
                  <a:pt x="4847668" y="0"/>
                </a:lnTo>
              </a:path>
            </a:pathLst>
          </a:custGeom>
          <a:ln w="19049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280660" y="2343100"/>
            <a:ext cx="4962611" cy="45479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322110" y="2373359"/>
            <a:ext cx="4879975" cy="354330"/>
          </a:xfrm>
          <a:custGeom>
            <a:avLst/>
            <a:gdLst/>
            <a:ahLst/>
            <a:cxnLst/>
            <a:rect l="l" t="t" r="r" b="b"/>
            <a:pathLst>
              <a:path w="4879975" h="354330">
                <a:moveTo>
                  <a:pt x="0" y="354282"/>
                </a:moveTo>
                <a:lnTo>
                  <a:pt x="4879714" y="0"/>
                </a:lnTo>
              </a:path>
            </a:pathLst>
          </a:custGeom>
          <a:ln w="19049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971638" y="2796383"/>
            <a:ext cx="4819723" cy="29514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011681" y="2825547"/>
            <a:ext cx="4739640" cy="196850"/>
          </a:xfrm>
          <a:custGeom>
            <a:avLst/>
            <a:gdLst/>
            <a:ahLst/>
            <a:cxnLst/>
            <a:rect l="l" t="t" r="r" b="b"/>
            <a:pathLst>
              <a:path w="4739640" h="196850">
                <a:moveTo>
                  <a:pt x="0" y="196815"/>
                </a:moveTo>
                <a:lnTo>
                  <a:pt x="4739636" y="0"/>
                </a:lnTo>
              </a:path>
            </a:pathLst>
          </a:custGeom>
          <a:ln w="19049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056110" y="2573920"/>
            <a:ext cx="4728097" cy="24439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2095694" y="2602724"/>
            <a:ext cx="4649470" cy="147320"/>
          </a:xfrm>
          <a:custGeom>
            <a:avLst/>
            <a:gdLst/>
            <a:ahLst/>
            <a:cxnLst/>
            <a:rect l="l" t="t" r="r" b="b"/>
            <a:pathLst>
              <a:path w="4649470" h="147319">
                <a:moveTo>
                  <a:pt x="0" y="146790"/>
                </a:moveTo>
                <a:lnTo>
                  <a:pt x="4648928" y="0"/>
                </a:lnTo>
              </a:path>
            </a:pathLst>
          </a:custGeom>
          <a:ln w="1905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757881" y="3036705"/>
            <a:ext cx="4491688" cy="11852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796228" y="3064526"/>
            <a:ext cx="4415155" cy="23495"/>
          </a:xfrm>
          <a:custGeom>
            <a:avLst/>
            <a:gdLst/>
            <a:ahLst/>
            <a:cxnLst/>
            <a:rect l="l" t="t" r="r" b="b"/>
            <a:pathLst>
              <a:path w="4415155" h="23494">
                <a:moveTo>
                  <a:pt x="0" y="0"/>
                </a:moveTo>
                <a:lnTo>
                  <a:pt x="4415055" y="0"/>
                </a:lnTo>
              </a:path>
            </a:pathLst>
          </a:custGeom>
          <a:ln w="1905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760023" y="2838408"/>
            <a:ext cx="4502886" cy="11381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798318" y="2866189"/>
            <a:ext cx="4426585" cy="18415"/>
          </a:xfrm>
          <a:custGeom>
            <a:avLst/>
            <a:gdLst/>
            <a:ahLst/>
            <a:cxnLst/>
            <a:rect l="l" t="t" r="r" b="b"/>
            <a:pathLst>
              <a:path w="4426585" h="18414">
                <a:moveTo>
                  <a:pt x="0" y="0"/>
                </a:moveTo>
                <a:lnTo>
                  <a:pt x="4426332" y="0"/>
                </a:lnTo>
              </a:path>
            </a:pathLst>
          </a:custGeom>
          <a:ln w="19049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824202" y="2677947"/>
            <a:ext cx="4538866" cy="13036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862668" y="2705865"/>
            <a:ext cx="4462145" cy="34925"/>
          </a:xfrm>
          <a:custGeom>
            <a:avLst/>
            <a:gdLst/>
            <a:ahLst/>
            <a:cxnLst/>
            <a:rect l="l" t="t" r="r" b="b"/>
            <a:pathLst>
              <a:path w="4462145" h="34925">
                <a:moveTo>
                  <a:pt x="0" y="34524"/>
                </a:moveTo>
                <a:lnTo>
                  <a:pt x="4461931" y="0"/>
                </a:lnTo>
              </a:path>
            </a:pathLst>
          </a:custGeom>
          <a:ln w="1905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 txBox="1"/>
          <p:nvPr/>
        </p:nvSpPr>
        <p:spPr>
          <a:xfrm>
            <a:off x="1600200" y="4533900"/>
            <a:ext cx="110172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Image 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public</a:t>
            </a:r>
            <a:r>
              <a:rPr dirty="0" sz="800" spc="-5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domain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1616256" y="4658895"/>
            <a:ext cx="303530" cy="0"/>
          </a:xfrm>
          <a:custGeom>
            <a:avLst/>
            <a:gdLst/>
            <a:ahLst/>
            <a:cxnLst/>
            <a:rect l="l" t="t" r="r" b="b"/>
            <a:pathLst>
              <a:path w="303530" h="0">
                <a:moveTo>
                  <a:pt x="0" y="0"/>
                </a:moveTo>
                <a:lnTo>
                  <a:pt x="303013" y="0"/>
                </a:lnTo>
              </a:path>
            </a:pathLst>
          </a:custGeom>
          <a:ln w="6300">
            <a:solidFill>
              <a:srgbClr val="A5A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 txBox="1"/>
          <p:nvPr/>
        </p:nvSpPr>
        <p:spPr>
          <a:xfrm>
            <a:off x="6248400" y="4457700"/>
            <a:ext cx="99949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u="sng">
                <a:solidFill>
                  <a:srgbClr val="A5A5A5"/>
                </a:solidFill>
                <a:latin typeface="Trebuchet MS"/>
                <a:cs typeface="Trebuchet MS"/>
              </a:rPr>
              <a:t>Image</a:t>
            </a:r>
            <a:r>
              <a:rPr dirty="0" sz="800" u="sng">
                <a:solidFill>
                  <a:srgbClr val="A6A6A6"/>
                </a:solidFill>
                <a:latin typeface="Trebuchet MS"/>
                <a:cs typeface="Trebuchet MS"/>
              </a:rPr>
              <a:t> is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800" spc="-25" u="sng">
                <a:solidFill>
                  <a:srgbClr val="A5A5A5"/>
                </a:solidFill>
                <a:latin typeface="Trebuchet MS"/>
                <a:cs typeface="Trebuchet MS"/>
              </a:rPr>
              <a:t>BY-SA</a:t>
            </a:r>
            <a:r>
              <a:rPr dirty="0" sz="800" spc="-120" u="sng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2.0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18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1" name="object 1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112" name="object 1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113" name="object 113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28900" y="127000"/>
            <a:ext cx="3886200" cy="259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85284" y="1340799"/>
            <a:ext cx="3962400" cy="10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23384" y="1371600"/>
            <a:ext cx="3886200" cy="0"/>
          </a:xfrm>
          <a:custGeom>
            <a:avLst/>
            <a:gdLst/>
            <a:ahLst/>
            <a:cxnLst/>
            <a:rect l="l" t="t" r="r" b="b"/>
            <a:pathLst>
              <a:path w="3886200" h="0">
                <a:moveTo>
                  <a:pt x="0" y="0"/>
                </a:moveTo>
                <a:lnTo>
                  <a:pt x="38862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21200" y="105455"/>
            <a:ext cx="101600" cy="2667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72000" y="123555"/>
            <a:ext cx="0" cy="2590800"/>
          </a:xfrm>
          <a:custGeom>
            <a:avLst/>
            <a:gdLst/>
            <a:ahLst/>
            <a:cxnLst/>
            <a:rect l="l" t="t" r="r" b="b"/>
            <a:pathLst>
              <a:path w="0" h="2590800">
                <a:moveTo>
                  <a:pt x="0" y="0"/>
                </a:moveTo>
                <a:lnTo>
                  <a:pt x="0" y="259080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27921" y="3227892"/>
            <a:ext cx="3133725" cy="2219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0783" y="3247755"/>
            <a:ext cx="3048000" cy="2133600"/>
          </a:xfrm>
          <a:custGeom>
            <a:avLst/>
            <a:gdLst/>
            <a:ahLst/>
            <a:cxnLst/>
            <a:rect l="l" t="t" r="r" b="b"/>
            <a:pathLst>
              <a:path w="3048000" h="2133600">
                <a:moveTo>
                  <a:pt x="0" y="0"/>
                </a:moveTo>
                <a:lnTo>
                  <a:pt x="3048000" y="0"/>
                </a:lnTo>
                <a:lnTo>
                  <a:pt x="3048000" y="2133600"/>
                </a:lnTo>
                <a:lnTo>
                  <a:pt x="0" y="21336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3400" y="3307098"/>
            <a:ext cx="3136184" cy="19164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3332" y="3338302"/>
            <a:ext cx="3033395" cy="1814830"/>
          </a:xfrm>
          <a:custGeom>
            <a:avLst/>
            <a:gdLst/>
            <a:ahLst/>
            <a:cxnLst/>
            <a:rect l="l" t="t" r="r" b="b"/>
            <a:pathLst>
              <a:path w="3033395" h="1814829">
                <a:moveTo>
                  <a:pt x="0" y="700400"/>
                </a:moveTo>
                <a:lnTo>
                  <a:pt x="24456" y="763087"/>
                </a:lnTo>
                <a:lnTo>
                  <a:pt x="48878" y="825371"/>
                </a:lnTo>
                <a:lnTo>
                  <a:pt x="73231" y="886849"/>
                </a:lnTo>
                <a:lnTo>
                  <a:pt x="97480" y="947115"/>
                </a:lnTo>
                <a:lnTo>
                  <a:pt x="121591" y="1005768"/>
                </a:lnTo>
                <a:lnTo>
                  <a:pt x="145529" y="1062403"/>
                </a:lnTo>
                <a:lnTo>
                  <a:pt x="169261" y="1116617"/>
                </a:lnTo>
                <a:lnTo>
                  <a:pt x="192750" y="1168006"/>
                </a:lnTo>
                <a:lnTo>
                  <a:pt x="215963" y="1216168"/>
                </a:lnTo>
                <a:lnTo>
                  <a:pt x="238865" y="1260698"/>
                </a:lnTo>
                <a:lnTo>
                  <a:pt x="261421" y="1301193"/>
                </a:lnTo>
                <a:lnTo>
                  <a:pt x="283598" y="1337249"/>
                </a:lnTo>
                <a:lnTo>
                  <a:pt x="326673" y="1394433"/>
                </a:lnTo>
                <a:lnTo>
                  <a:pt x="367813" y="1429020"/>
                </a:lnTo>
                <a:lnTo>
                  <a:pt x="406743" y="1437783"/>
                </a:lnTo>
                <a:lnTo>
                  <a:pt x="425292" y="1431471"/>
                </a:lnTo>
                <a:lnTo>
                  <a:pt x="449894" y="1400907"/>
                </a:lnTo>
                <a:lnTo>
                  <a:pt x="472592" y="1341201"/>
                </a:lnTo>
                <a:lnTo>
                  <a:pt x="483319" y="1302119"/>
                </a:lnTo>
                <a:lnTo>
                  <a:pt x="493682" y="1257788"/>
                </a:lnTo>
                <a:lnTo>
                  <a:pt x="503717" y="1208890"/>
                </a:lnTo>
                <a:lnTo>
                  <a:pt x="513461" y="1156102"/>
                </a:lnTo>
                <a:lnTo>
                  <a:pt x="522951" y="1100104"/>
                </a:lnTo>
                <a:lnTo>
                  <a:pt x="532225" y="1041574"/>
                </a:lnTo>
                <a:lnTo>
                  <a:pt x="541319" y="981193"/>
                </a:lnTo>
                <a:lnTo>
                  <a:pt x="550271" y="919640"/>
                </a:lnTo>
                <a:lnTo>
                  <a:pt x="559117" y="857593"/>
                </a:lnTo>
                <a:lnTo>
                  <a:pt x="567894" y="795731"/>
                </a:lnTo>
                <a:lnTo>
                  <a:pt x="576640" y="734735"/>
                </a:lnTo>
                <a:lnTo>
                  <a:pt x="585392" y="675283"/>
                </a:lnTo>
                <a:lnTo>
                  <a:pt x="594186" y="618053"/>
                </a:lnTo>
                <a:lnTo>
                  <a:pt x="603060" y="563727"/>
                </a:lnTo>
                <a:lnTo>
                  <a:pt x="612050" y="512981"/>
                </a:lnTo>
                <a:lnTo>
                  <a:pt x="621194" y="466497"/>
                </a:lnTo>
                <a:lnTo>
                  <a:pt x="630529" y="424952"/>
                </a:lnTo>
                <a:lnTo>
                  <a:pt x="649919" y="359400"/>
                </a:lnTo>
                <a:lnTo>
                  <a:pt x="670517" y="321757"/>
                </a:lnTo>
                <a:lnTo>
                  <a:pt x="681361" y="315100"/>
                </a:lnTo>
                <a:lnTo>
                  <a:pt x="692618" y="317457"/>
                </a:lnTo>
                <a:lnTo>
                  <a:pt x="721549" y="367057"/>
                </a:lnTo>
                <a:lnTo>
                  <a:pt x="741607" y="431929"/>
                </a:lnTo>
                <a:lnTo>
                  <a:pt x="751840" y="472481"/>
                </a:lnTo>
                <a:lnTo>
                  <a:pt x="762197" y="517808"/>
                </a:lnTo>
                <a:lnTo>
                  <a:pt x="772669" y="567435"/>
                </a:lnTo>
                <a:lnTo>
                  <a:pt x="783246" y="620887"/>
                </a:lnTo>
                <a:lnTo>
                  <a:pt x="793919" y="677687"/>
                </a:lnTo>
                <a:lnTo>
                  <a:pt x="804679" y="737361"/>
                </a:lnTo>
                <a:lnTo>
                  <a:pt x="815518" y="799433"/>
                </a:lnTo>
                <a:lnTo>
                  <a:pt x="826425" y="863426"/>
                </a:lnTo>
                <a:lnTo>
                  <a:pt x="837393" y="928866"/>
                </a:lnTo>
                <a:lnTo>
                  <a:pt x="848411" y="995276"/>
                </a:lnTo>
                <a:lnTo>
                  <a:pt x="859471" y="1062181"/>
                </a:lnTo>
                <a:lnTo>
                  <a:pt x="870563" y="1129106"/>
                </a:lnTo>
                <a:lnTo>
                  <a:pt x="881679" y="1195575"/>
                </a:lnTo>
                <a:lnTo>
                  <a:pt x="892808" y="1261111"/>
                </a:lnTo>
                <a:lnTo>
                  <a:pt x="903943" y="1325240"/>
                </a:lnTo>
                <a:lnTo>
                  <a:pt x="915074" y="1387486"/>
                </a:lnTo>
                <a:lnTo>
                  <a:pt x="926191" y="1447373"/>
                </a:lnTo>
                <a:lnTo>
                  <a:pt x="937287" y="1504425"/>
                </a:lnTo>
                <a:lnTo>
                  <a:pt x="948351" y="1558168"/>
                </a:lnTo>
                <a:lnTo>
                  <a:pt x="959374" y="1608124"/>
                </a:lnTo>
                <a:lnTo>
                  <a:pt x="970347" y="1653820"/>
                </a:lnTo>
                <a:lnTo>
                  <a:pt x="981262" y="1694778"/>
                </a:lnTo>
                <a:lnTo>
                  <a:pt x="1002878" y="1760580"/>
                </a:lnTo>
                <a:lnTo>
                  <a:pt x="1024150" y="1801727"/>
                </a:lnTo>
                <a:lnTo>
                  <a:pt x="1045003" y="1814413"/>
                </a:lnTo>
                <a:lnTo>
                  <a:pt x="1054990" y="1809282"/>
                </a:lnTo>
                <a:lnTo>
                  <a:pt x="1084714" y="1752232"/>
                </a:lnTo>
                <a:lnTo>
                  <a:pt x="1104355" y="1683906"/>
                </a:lnTo>
                <a:lnTo>
                  <a:pt x="1114127" y="1641980"/>
                </a:lnTo>
                <a:lnTo>
                  <a:pt x="1123871" y="1595469"/>
                </a:lnTo>
                <a:lnTo>
                  <a:pt x="1133588" y="1544815"/>
                </a:lnTo>
                <a:lnTo>
                  <a:pt x="1143279" y="1490459"/>
                </a:lnTo>
                <a:lnTo>
                  <a:pt x="1152947" y="1432844"/>
                </a:lnTo>
                <a:lnTo>
                  <a:pt x="1162593" y="1372411"/>
                </a:lnTo>
                <a:lnTo>
                  <a:pt x="1172219" y="1309602"/>
                </a:lnTo>
                <a:lnTo>
                  <a:pt x="1181827" y="1244860"/>
                </a:lnTo>
                <a:lnTo>
                  <a:pt x="1191420" y="1178627"/>
                </a:lnTo>
                <a:lnTo>
                  <a:pt x="1200998" y="1111343"/>
                </a:lnTo>
                <a:lnTo>
                  <a:pt x="1210563" y="1043453"/>
                </a:lnTo>
                <a:lnTo>
                  <a:pt x="1220118" y="975396"/>
                </a:lnTo>
                <a:lnTo>
                  <a:pt x="1229665" y="907616"/>
                </a:lnTo>
                <a:lnTo>
                  <a:pt x="1239205" y="840554"/>
                </a:lnTo>
                <a:lnTo>
                  <a:pt x="1248739" y="774653"/>
                </a:lnTo>
                <a:lnTo>
                  <a:pt x="1258271" y="710354"/>
                </a:lnTo>
                <a:lnTo>
                  <a:pt x="1267802" y="648099"/>
                </a:lnTo>
                <a:lnTo>
                  <a:pt x="1277333" y="588330"/>
                </a:lnTo>
                <a:lnTo>
                  <a:pt x="1286866" y="531490"/>
                </a:lnTo>
                <a:lnTo>
                  <a:pt x="1296404" y="478019"/>
                </a:lnTo>
                <a:lnTo>
                  <a:pt x="1305948" y="428361"/>
                </a:lnTo>
                <a:lnTo>
                  <a:pt x="1315500" y="382958"/>
                </a:lnTo>
                <a:lnTo>
                  <a:pt x="1325062" y="342250"/>
                </a:lnTo>
                <a:lnTo>
                  <a:pt x="1344223" y="276691"/>
                </a:lnTo>
                <a:lnTo>
                  <a:pt x="1363446" y="235221"/>
                </a:lnTo>
                <a:lnTo>
                  <a:pt x="1384378" y="220986"/>
                </a:lnTo>
                <a:lnTo>
                  <a:pt x="1395631" y="226055"/>
                </a:lnTo>
                <a:lnTo>
                  <a:pt x="1418039" y="259782"/>
                </a:lnTo>
                <a:lnTo>
                  <a:pt x="1440346" y="320735"/>
                </a:lnTo>
                <a:lnTo>
                  <a:pt x="1451472" y="359836"/>
                </a:lnTo>
                <a:lnTo>
                  <a:pt x="1462587" y="403842"/>
                </a:lnTo>
                <a:lnTo>
                  <a:pt x="1473693" y="452120"/>
                </a:lnTo>
                <a:lnTo>
                  <a:pt x="1484797" y="504035"/>
                </a:lnTo>
                <a:lnTo>
                  <a:pt x="1495903" y="558954"/>
                </a:lnTo>
                <a:lnTo>
                  <a:pt x="1507014" y="616243"/>
                </a:lnTo>
                <a:lnTo>
                  <a:pt x="1518136" y="675268"/>
                </a:lnTo>
                <a:lnTo>
                  <a:pt x="1529273" y="735395"/>
                </a:lnTo>
                <a:lnTo>
                  <a:pt x="1540429" y="795991"/>
                </a:lnTo>
                <a:lnTo>
                  <a:pt x="1551609" y="856422"/>
                </a:lnTo>
                <a:lnTo>
                  <a:pt x="1562818" y="916054"/>
                </a:lnTo>
                <a:lnTo>
                  <a:pt x="1574059" y="974253"/>
                </a:lnTo>
                <a:lnTo>
                  <a:pt x="1585338" y="1030386"/>
                </a:lnTo>
                <a:lnTo>
                  <a:pt x="1596659" y="1083819"/>
                </a:lnTo>
                <a:lnTo>
                  <a:pt x="1608026" y="1133918"/>
                </a:lnTo>
                <a:lnTo>
                  <a:pt x="1619443" y="1180050"/>
                </a:lnTo>
                <a:lnTo>
                  <a:pt x="1630916" y="1221579"/>
                </a:lnTo>
                <a:lnTo>
                  <a:pt x="1654046" y="1288300"/>
                </a:lnTo>
                <a:lnTo>
                  <a:pt x="1677451" y="1329009"/>
                </a:lnTo>
                <a:lnTo>
                  <a:pt x="1701167" y="1338637"/>
                </a:lnTo>
                <a:lnTo>
                  <a:pt x="1713137" y="1330695"/>
                </a:lnTo>
                <a:lnTo>
                  <a:pt x="1737246" y="1291696"/>
                </a:lnTo>
                <a:lnTo>
                  <a:pt x="1761567" y="1225712"/>
                </a:lnTo>
                <a:lnTo>
                  <a:pt x="1773804" y="1184039"/>
                </a:lnTo>
                <a:lnTo>
                  <a:pt x="1786090" y="1137345"/>
                </a:lnTo>
                <a:lnTo>
                  <a:pt x="1798423" y="1086205"/>
                </a:lnTo>
                <a:lnTo>
                  <a:pt x="1810802" y="1031195"/>
                </a:lnTo>
                <a:lnTo>
                  <a:pt x="1823225" y="972891"/>
                </a:lnTo>
                <a:lnTo>
                  <a:pt x="1835691" y="911867"/>
                </a:lnTo>
                <a:lnTo>
                  <a:pt x="1848199" y="848698"/>
                </a:lnTo>
                <a:lnTo>
                  <a:pt x="1860746" y="783960"/>
                </a:lnTo>
                <a:lnTo>
                  <a:pt x="1873332" y="718228"/>
                </a:lnTo>
                <a:lnTo>
                  <a:pt x="1885954" y="652078"/>
                </a:lnTo>
                <a:lnTo>
                  <a:pt x="1898612" y="586084"/>
                </a:lnTo>
                <a:lnTo>
                  <a:pt x="1911304" y="520821"/>
                </a:lnTo>
                <a:lnTo>
                  <a:pt x="1924028" y="456866"/>
                </a:lnTo>
                <a:lnTo>
                  <a:pt x="1936783" y="394793"/>
                </a:lnTo>
                <a:lnTo>
                  <a:pt x="1949568" y="335178"/>
                </a:lnTo>
                <a:lnTo>
                  <a:pt x="1962380" y="278595"/>
                </a:lnTo>
                <a:lnTo>
                  <a:pt x="1975219" y="225620"/>
                </a:lnTo>
                <a:lnTo>
                  <a:pt x="1988083" y="176829"/>
                </a:lnTo>
                <a:lnTo>
                  <a:pt x="2000970" y="132796"/>
                </a:lnTo>
                <a:lnTo>
                  <a:pt x="2013879" y="94097"/>
                </a:lnTo>
                <a:lnTo>
                  <a:pt x="2039756" y="35000"/>
                </a:lnTo>
                <a:lnTo>
                  <a:pt x="2065704" y="4142"/>
                </a:lnTo>
                <a:lnTo>
                  <a:pt x="2082346" y="82"/>
                </a:lnTo>
                <a:lnTo>
                  <a:pt x="2099474" y="6452"/>
                </a:lnTo>
                <a:lnTo>
                  <a:pt x="2134922" y="46751"/>
                </a:lnTo>
                <a:lnTo>
                  <a:pt x="2171521" y="117579"/>
                </a:lnTo>
                <a:lnTo>
                  <a:pt x="2190086" y="162109"/>
                </a:lnTo>
                <a:lnTo>
                  <a:pt x="2208742" y="211472"/>
                </a:lnTo>
                <a:lnTo>
                  <a:pt x="2227422" y="264736"/>
                </a:lnTo>
                <a:lnTo>
                  <a:pt x="2246060" y="320969"/>
                </a:lnTo>
                <a:lnTo>
                  <a:pt x="2264590" y="379236"/>
                </a:lnTo>
                <a:lnTo>
                  <a:pt x="2282946" y="438606"/>
                </a:lnTo>
                <a:lnTo>
                  <a:pt x="2301062" y="498146"/>
                </a:lnTo>
                <a:lnTo>
                  <a:pt x="2318873" y="556923"/>
                </a:lnTo>
                <a:lnTo>
                  <a:pt x="2336312" y="614004"/>
                </a:lnTo>
                <a:lnTo>
                  <a:pt x="2353314" y="668457"/>
                </a:lnTo>
                <a:lnTo>
                  <a:pt x="2369813" y="719348"/>
                </a:lnTo>
                <a:lnTo>
                  <a:pt x="2385742" y="765745"/>
                </a:lnTo>
                <a:lnTo>
                  <a:pt x="2401036" y="806716"/>
                </a:lnTo>
                <a:lnTo>
                  <a:pt x="2429455" y="868645"/>
                </a:lnTo>
                <a:lnTo>
                  <a:pt x="2454542" y="897673"/>
                </a:lnTo>
                <a:lnTo>
                  <a:pt x="2466459" y="897551"/>
                </a:lnTo>
                <a:lnTo>
                  <a:pt x="2493737" y="838740"/>
                </a:lnTo>
                <a:lnTo>
                  <a:pt x="2506478" y="762481"/>
                </a:lnTo>
                <a:lnTo>
                  <a:pt x="2511699" y="716731"/>
                </a:lnTo>
                <a:lnTo>
                  <a:pt x="2516368" y="667456"/>
                </a:lnTo>
                <a:lnTo>
                  <a:pt x="2520648" y="615820"/>
                </a:lnTo>
                <a:lnTo>
                  <a:pt x="2524700" y="562988"/>
                </a:lnTo>
                <a:lnTo>
                  <a:pt x="2528685" y="510127"/>
                </a:lnTo>
                <a:lnTo>
                  <a:pt x="2532764" y="458400"/>
                </a:lnTo>
                <a:lnTo>
                  <a:pt x="2537099" y="408975"/>
                </a:lnTo>
                <a:lnTo>
                  <a:pt x="2541852" y="363015"/>
                </a:lnTo>
                <a:lnTo>
                  <a:pt x="2547183" y="321686"/>
                </a:lnTo>
                <a:lnTo>
                  <a:pt x="2560226" y="257583"/>
                </a:lnTo>
                <a:lnTo>
                  <a:pt x="2588166" y="225297"/>
                </a:lnTo>
                <a:lnTo>
                  <a:pt x="2600358" y="236227"/>
                </a:lnTo>
                <a:lnTo>
                  <a:pt x="2621246" y="273473"/>
                </a:lnTo>
                <a:lnTo>
                  <a:pt x="2645777" y="333345"/>
                </a:lnTo>
                <a:lnTo>
                  <a:pt x="2659210" y="370714"/>
                </a:lnTo>
                <a:lnTo>
                  <a:pt x="2673317" y="412477"/>
                </a:lnTo>
                <a:lnTo>
                  <a:pt x="2688017" y="458212"/>
                </a:lnTo>
                <a:lnTo>
                  <a:pt x="2703233" y="507498"/>
                </a:lnTo>
                <a:lnTo>
                  <a:pt x="2718883" y="559915"/>
                </a:lnTo>
                <a:lnTo>
                  <a:pt x="2734890" y="615041"/>
                </a:lnTo>
                <a:lnTo>
                  <a:pt x="2751174" y="672455"/>
                </a:lnTo>
                <a:lnTo>
                  <a:pt x="2767656" y="731736"/>
                </a:lnTo>
                <a:lnTo>
                  <a:pt x="2784256" y="792463"/>
                </a:lnTo>
                <a:lnTo>
                  <a:pt x="2800896" y="854214"/>
                </a:lnTo>
                <a:lnTo>
                  <a:pt x="2817496" y="916570"/>
                </a:lnTo>
                <a:lnTo>
                  <a:pt x="2833976" y="979108"/>
                </a:lnTo>
                <a:lnTo>
                  <a:pt x="2850259" y="1041408"/>
                </a:lnTo>
                <a:lnTo>
                  <a:pt x="2866264" y="1103049"/>
                </a:lnTo>
                <a:lnTo>
                  <a:pt x="2881912" y="1163609"/>
                </a:lnTo>
                <a:lnTo>
                  <a:pt x="2897124" y="1222667"/>
                </a:lnTo>
                <a:lnTo>
                  <a:pt x="2911821" y="1279803"/>
                </a:lnTo>
                <a:lnTo>
                  <a:pt x="2925924" y="1334595"/>
                </a:lnTo>
                <a:lnTo>
                  <a:pt x="2939353" y="1386622"/>
                </a:lnTo>
                <a:lnTo>
                  <a:pt x="2952029" y="1435463"/>
                </a:lnTo>
                <a:lnTo>
                  <a:pt x="2963874" y="1480697"/>
                </a:lnTo>
                <a:lnTo>
                  <a:pt x="2974807" y="1521902"/>
                </a:lnTo>
                <a:lnTo>
                  <a:pt x="2993622" y="1590545"/>
                </a:lnTo>
                <a:lnTo>
                  <a:pt x="3032294" y="1714235"/>
                </a:lnTo>
                <a:lnTo>
                  <a:pt x="3033243" y="1703447"/>
                </a:lnTo>
                <a:lnTo>
                  <a:pt x="3021282" y="1649505"/>
                </a:lnTo>
                <a:lnTo>
                  <a:pt x="3013497" y="1617140"/>
                </a:lnTo>
                <a:lnTo>
                  <a:pt x="2989196" y="1617140"/>
                </a:lnTo>
              </a:path>
            </a:pathLst>
          </a:custGeom>
          <a:ln w="25400">
            <a:solidFill>
              <a:srgbClr val="0000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47521" y="3227892"/>
            <a:ext cx="3133725" cy="2219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90384" y="3247755"/>
            <a:ext cx="3048000" cy="2133600"/>
          </a:xfrm>
          <a:custGeom>
            <a:avLst/>
            <a:gdLst/>
            <a:ahLst/>
            <a:cxnLst/>
            <a:rect l="l" t="t" r="r" b="b"/>
            <a:pathLst>
              <a:path w="3048000" h="2133600">
                <a:moveTo>
                  <a:pt x="0" y="0"/>
                </a:moveTo>
                <a:lnTo>
                  <a:pt x="3048000" y="0"/>
                </a:lnTo>
                <a:lnTo>
                  <a:pt x="3048000" y="2133600"/>
                </a:lnTo>
                <a:lnTo>
                  <a:pt x="0" y="21336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52284" y="4286930"/>
            <a:ext cx="3124200" cy="952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90384" y="4314555"/>
            <a:ext cx="3048000" cy="0"/>
          </a:xfrm>
          <a:custGeom>
            <a:avLst/>
            <a:gdLst/>
            <a:ahLst/>
            <a:cxnLst/>
            <a:rect l="l" t="t" r="r" b="b"/>
            <a:pathLst>
              <a:path w="3048000" h="0">
                <a:moveTo>
                  <a:pt x="0" y="0"/>
                </a:moveTo>
                <a:lnTo>
                  <a:pt x="3048000" y="0"/>
                </a:lnTo>
              </a:path>
            </a:pathLst>
          </a:custGeom>
          <a:ln w="19050">
            <a:solidFill>
              <a:srgbClr val="0000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766759" y="3229655"/>
            <a:ext cx="95250" cy="2209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14384" y="3247755"/>
            <a:ext cx="0" cy="2133600"/>
          </a:xfrm>
          <a:custGeom>
            <a:avLst/>
            <a:gdLst/>
            <a:ahLst/>
            <a:cxnLst/>
            <a:rect l="l" t="t" r="r" b="b"/>
            <a:pathLst>
              <a:path w="0" h="2133600">
                <a:moveTo>
                  <a:pt x="0" y="0"/>
                </a:moveTo>
                <a:lnTo>
                  <a:pt x="0" y="2133600"/>
                </a:lnTo>
              </a:path>
            </a:pathLst>
          </a:custGeom>
          <a:ln w="19050">
            <a:solidFill>
              <a:srgbClr val="0000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272190" y="3324143"/>
            <a:ext cx="1579479" cy="8290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22017" y="3354949"/>
            <a:ext cx="1480185" cy="727710"/>
          </a:xfrm>
          <a:custGeom>
            <a:avLst/>
            <a:gdLst/>
            <a:ahLst/>
            <a:cxnLst/>
            <a:rect l="l" t="t" r="r" b="b"/>
            <a:pathLst>
              <a:path w="1480184" h="727710">
                <a:moveTo>
                  <a:pt x="0" y="271241"/>
                </a:moveTo>
                <a:lnTo>
                  <a:pt x="24909" y="331006"/>
                </a:lnTo>
                <a:lnTo>
                  <a:pt x="49638" y="389576"/>
                </a:lnTo>
                <a:lnTo>
                  <a:pt x="74005" y="445755"/>
                </a:lnTo>
                <a:lnTo>
                  <a:pt x="97831" y="498350"/>
                </a:lnTo>
                <a:lnTo>
                  <a:pt x="120934" y="546166"/>
                </a:lnTo>
                <a:lnTo>
                  <a:pt x="143134" y="588007"/>
                </a:lnTo>
                <a:lnTo>
                  <a:pt x="164250" y="622678"/>
                </a:lnTo>
                <a:lnTo>
                  <a:pt x="202508" y="665732"/>
                </a:lnTo>
                <a:lnTo>
                  <a:pt x="219289" y="671725"/>
                </a:lnTo>
                <a:lnTo>
                  <a:pt x="234263" y="665769"/>
                </a:lnTo>
                <a:lnTo>
                  <a:pt x="252057" y="614764"/>
                </a:lnTo>
                <a:lnTo>
                  <a:pt x="258271" y="569440"/>
                </a:lnTo>
                <a:lnTo>
                  <a:pt x="263129" y="514371"/>
                </a:lnTo>
                <a:lnTo>
                  <a:pt x="266952" y="452158"/>
                </a:lnTo>
                <a:lnTo>
                  <a:pt x="270066" y="385402"/>
                </a:lnTo>
                <a:lnTo>
                  <a:pt x="272794" y="316705"/>
                </a:lnTo>
                <a:lnTo>
                  <a:pt x="275458" y="248669"/>
                </a:lnTo>
                <a:lnTo>
                  <a:pt x="278383" y="183895"/>
                </a:lnTo>
                <a:lnTo>
                  <a:pt x="281893" y="124984"/>
                </a:lnTo>
                <a:lnTo>
                  <a:pt x="286310" y="74538"/>
                </a:lnTo>
                <a:lnTo>
                  <a:pt x="291958" y="35158"/>
                </a:lnTo>
                <a:lnTo>
                  <a:pt x="308241" y="4"/>
                </a:lnTo>
                <a:lnTo>
                  <a:pt x="318430" y="7946"/>
                </a:lnTo>
                <a:lnTo>
                  <a:pt x="342666" y="66975"/>
                </a:lnTo>
                <a:lnTo>
                  <a:pt x="356340" y="113416"/>
                </a:lnTo>
                <a:lnTo>
                  <a:pt x="370804" y="168044"/>
                </a:lnTo>
                <a:lnTo>
                  <a:pt x="385870" y="228534"/>
                </a:lnTo>
                <a:lnTo>
                  <a:pt x="401352" y="292565"/>
                </a:lnTo>
                <a:lnTo>
                  <a:pt x="417065" y="357811"/>
                </a:lnTo>
                <a:lnTo>
                  <a:pt x="432821" y="421951"/>
                </a:lnTo>
                <a:lnTo>
                  <a:pt x="448435" y="482661"/>
                </a:lnTo>
                <a:lnTo>
                  <a:pt x="463720" y="537617"/>
                </a:lnTo>
                <a:lnTo>
                  <a:pt x="478490" y="584497"/>
                </a:lnTo>
                <a:lnTo>
                  <a:pt x="492559" y="620976"/>
                </a:lnTo>
                <a:lnTo>
                  <a:pt x="517846" y="653440"/>
                </a:lnTo>
                <a:lnTo>
                  <a:pt x="529011" y="645681"/>
                </a:lnTo>
                <a:lnTo>
                  <a:pt x="549509" y="587949"/>
                </a:lnTo>
                <a:lnTo>
                  <a:pt x="558996" y="542513"/>
                </a:lnTo>
                <a:lnTo>
                  <a:pt x="568078" y="489054"/>
                </a:lnTo>
                <a:lnTo>
                  <a:pt x="576831" y="429842"/>
                </a:lnTo>
                <a:lnTo>
                  <a:pt x="585332" y="367145"/>
                </a:lnTo>
                <a:lnTo>
                  <a:pt x="593658" y="303232"/>
                </a:lnTo>
                <a:lnTo>
                  <a:pt x="601885" y="240370"/>
                </a:lnTo>
                <a:lnTo>
                  <a:pt x="610090" y="180830"/>
                </a:lnTo>
                <a:lnTo>
                  <a:pt x="618350" y="126878"/>
                </a:lnTo>
                <a:lnTo>
                  <a:pt x="626742" y="80784"/>
                </a:lnTo>
                <a:lnTo>
                  <a:pt x="644226" y="21243"/>
                </a:lnTo>
                <a:lnTo>
                  <a:pt x="653473" y="12333"/>
                </a:lnTo>
                <a:lnTo>
                  <a:pt x="663690" y="20531"/>
                </a:lnTo>
                <a:lnTo>
                  <a:pt x="684584" y="83268"/>
                </a:lnTo>
                <a:lnTo>
                  <a:pt x="695207" y="132388"/>
                </a:lnTo>
                <a:lnTo>
                  <a:pt x="705910" y="189731"/>
                </a:lnTo>
                <a:lnTo>
                  <a:pt x="716667" y="252587"/>
                </a:lnTo>
                <a:lnTo>
                  <a:pt x="727451" y="318246"/>
                </a:lnTo>
                <a:lnTo>
                  <a:pt x="738235" y="384000"/>
                </a:lnTo>
                <a:lnTo>
                  <a:pt x="748992" y="447139"/>
                </a:lnTo>
                <a:lnTo>
                  <a:pt x="759695" y="504953"/>
                </a:lnTo>
                <a:lnTo>
                  <a:pt x="770318" y="554734"/>
                </a:lnTo>
                <a:lnTo>
                  <a:pt x="780832" y="593772"/>
                </a:lnTo>
                <a:lnTo>
                  <a:pt x="801430" y="628782"/>
                </a:lnTo>
                <a:lnTo>
                  <a:pt x="811322" y="620122"/>
                </a:lnTo>
                <a:lnTo>
                  <a:pt x="829973" y="556487"/>
                </a:lnTo>
                <a:lnTo>
                  <a:pt x="838922" y="507038"/>
                </a:lnTo>
                <a:lnTo>
                  <a:pt x="847745" y="449520"/>
                </a:lnTo>
                <a:lnTo>
                  <a:pt x="856536" y="386696"/>
                </a:lnTo>
                <a:lnTo>
                  <a:pt x="865390" y="321328"/>
                </a:lnTo>
                <a:lnTo>
                  <a:pt x="874401" y="256181"/>
                </a:lnTo>
                <a:lnTo>
                  <a:pt x="883664" y="194017"/>
                </a:lnTo>
                <a:lnTo>
                  <a:pt x="893273" y="137600"/>
                </a:lnTo>
                <a:lnTo>
                  <a:pt x="903322" y="89693"/>
                </a:lnTo>
                <a:lnTo>
                  <a:pt x="913906" y="53058"/>
                </a:lnTo>
                <a:lnTo>
                  <a:pt x="937056" y="24662"/>
                </a:lnTo>
                <a:lnTo>
                  <a:pt x="948282" y="35218"/>
                </a:lnTo>
                <a:lnTo>
                  <a:pt x="973010" y="95268"/>
                </a:lnTo>
                <a:lnTo>
                  <a:pt x="986278" y="140825"/>
                </a:lnTo>
                <a:lnTo>
                  <a:pt x="999991" y="194111"/>
                </a:lnTo>
                <a:lnTo>
                  <a:pt x="1014032" y="253158"/>
                </a:lnTo>
                <a:lnTo>
                  <a:pt x="1028284" y="315998"/>
                </a:lnTo>
                <a:lnTo>
                  <a:pt x="1042629" y="380662"/>
                </a:lnTo>
                <a:lnTo>
                  <a:pt x="1056950" y="445181"/>
                </a:lnTo>
                <a:lnTo>
                  <a:pt x="1071129" y="507588"/>
                </a:lnTo>
                <a:lnTo>
                  <a:pt x="1085050" y="565912"/>
                </a:lnTo>
                <a:lnTo>
                  <a:pt x="1098594" y="618187"/>
                </a:lnTo>
                <a:lnTo>
                  <a:pt x="1111645" y="662443"/>
                </a:lnTo>
                <a:lnTo>
                  <a:pt x="1135795" y="719025"/>
                </a:lnTo>
                <a:lnTo>
                  <a:pt x="1146661" y="727414"/>
                </a:lnTo>
                <a:lnTo>
                  <a:pt x="1157207" y="720079"/>
                </a:lnTo>
                <a:lnTo>
                  <a:pt x="1175463" y="663008"/>
                </a:lnTo>
                <a:lnTo>
                  <a:pt x="1183478" y="617634"/>
                </a:lnTo>
                <a:lnTo>
                  <a:pt x="1190956" y="563941"/>
                </a:lnTo>
                <a:lnTo>
                  <a:pt x="1198051" y="504112"/>
                </a:lnTo>
                <a:lnTo>
                  <a:pt x="1204915" y="440326"/>
                </a:lnTo>
                <a:lnTo>
                  <a:pt x="1211703" y="374765"/>
                </a:lnTo>
                <a:lnTo>
                  <a:pt x="1218567" y="309610"/>
                </a:lnTo>
                <a:lnTo>
                  <a:pt x="1225662" y="247041"/>
                </a:lnTo>
                <a:lnTo>
                  <a:pt x="1233140" y="189239"/>
                </a:lnTo>
                <a:lnTo>
                  <a:pt x="1241155" y="138385"/>
                </a:lnTo>
                <a:lnTo>
                  <a:pt x="1249861" y="96660"/>
                </a:lnTo>
                <a:lnTo>
                  <a:pt x="1269957" y="49320"/>
                </a:lnTo>
                <a:lnTo>
                  <a:pt x="1326115" y="91027"/>
                </a:lnTo>
                <a:lnTo>
                  <a:pt x="1395566" y="228861"/>
                </a:lnTo>
                <a:lnTo>
                  <a:pt x="1454613" y="375556"/>
                </a:lnTo>
                <a:lnTo>
                  <a:pt x="1479561" y="443847"/>
                </a:lnTo>
              </a:path>
            </a:pathLst>
          </a:custGeom>
          <a:ln w="25399">
            <a:solidFill>
              <a:srgbClr val="0000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678005" y="3258888"/>
            <a:ext cx="711178" cy="116016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728784" y="3290208"/>
            <a:ext cx="609600" cy="1058545"/>
          </a:xfrm>
          <a:custGeom>
            <a:avLst/>
            <a:gdLst/>
            <a:ahLst/>
            <a:cxnLst/>
            <a:rect l="l" t="t" r="r" b="b"/>
            <a:pathLst>
              <a:path w="609600" h="1058545">
                <a:moveTo>
                  <a:pt x="0" y="1013309"/>
                </a:moveTo>
                <a:lnTo>
                  <a:pt x="4362" y="938268"/>
                </a:lnTo>
                <a:lnTo>
                  <a:pt x="8727" y="863602"/>
                </a:lnTo>
                <a:lnTo>
                  <a:pt x="13096" y="789687"/>
                </a:lnTo>
                <a:lnTo>
                  <a:pt x="17472" y="716898"/>
                </a:lnTo>
                <a:lnTo>
                  <a:pt x="21856" y="645612"/>
                </a:lnTo>
                <a:lnTo>
                  <a:pt x="26250" y="576203"/>
                </a:lnTo>
                <a:lnTo>
                  <a:pt x="30657" y="509047"/>
                </a:lnTo>
                <a:lnTo>
                  <a:pt x="35079" y="444520"/>
                </a:lnTo>
                <a:lnTo>
                  <a:pt x="39518" y="382998"/>
                </a:lnTo>
                <a:lnTo>
                  <a:pt x="43976" y="324855"/>
                </a:lnTo>
                <a:lnTo>
                  <a:pt x="48455" y="270467"/>
                </a:lnTo>
                <a:lnTo>
                  <a:pt x="52957" y="220209"/>
                </a:lnTo>
                <a:lnTo>
                  <a:pt x="57484" y="174459"/>
                </a:lnTo>
                <a:lnTo>
                  <a:pt x="62039" y="133589"/>
                </a:lnTo>
                <a:lnTo>
                  <a:pt x="71240" y="67999"/>
                </a:lnTo>
                <a:lnTo>
                  <a:pt x="80575" y="26441"/>
                </a:lnTo>
                <a:lnTo>
                  <a:pt x="90063" y="11921"/>
                </a:lnTo>
                <a:lnTo>
                  <a:pt x="94657" y="18491"/>
                </a:lnTo>
                <a:lnTo>
                  <a:pt x="104045" y="67183"/>
                </a:lnTo>
                <a:lnTo>
                  <a:pt x="108825" y="106725"/>
                </a:lnTo>
                <a:lnTo>
                  <a:pt x="113653" y="154678"/>
                </a:lnTo>
                <a:lnTo>
                  <a:pt x="118520" y="209752"/>
                </a:lnTo>
                <a:lnTo>
                  <a:pt x="123420" y="270657"/>
                </a:lnTo>
                <a:lnTo>
                  <a:pt x="128346" y="336104"/>
                </a:lnTo>
                <a:lnTo>
                  <a:pt x="133290" y="404802"/>
                </a:lnTo>
                <a:lnTo>
                  <a:pt x="138245" y="475462"/>
                </a:lnTo>
                <a:lnTo>
                  <a:pt x="143203" y="546794"/>
                </a:lnTo>
                <a:lnTo>
                  <a:pt x="148158" y="617508"/>
                </a:lnTo>
                <a:lnTo>
                  <a:pt x="153102" y="686315"/>
                </a:lnTo>
                <a:lnTo>
                  <a:pt x="158028" y="751924"/>
                </a:lnTo>
                <a:lnTo>
                  <a:pt x="162928" y="813045"/>
                </a:lnTo>
                <a:lnTo>
                  <a:pt x="167796" y="868390"/>
                </a:lnTo>
                <a:lnTo>
                  <a:pt x="172623" y="916667"/>
                </a:lnTo>
                <a:lnTo>
                  <a:pt x="177403" y="956587"/>
                </a:lnTo>
                <a:lnTo>
                  <a:pt x="186791" y="1006198"/>
                </a:lnTo>
                <a:lnTo>
                  <a:pt x="191385" y="1013309"/>
                </a:lnTo>
                <a:lnTo>
                  <a:pt x="195917" y="1007360"/>
                </a:lnTo>
                <a:lnTo>
                  <a:pt x="204842" y="960202"/>
                </a:lnTo>
                <a:lnTo>
                  <a:pt x="209243" y="921559"/>
                </a:lnTo>
                <a:lnTo>
                  <a:pt x="213607" y="874582"/>
                </a:lnTo>
                <a:lnTo>
                  <a:pt x="217938" y="820553"/>
                </a:lnTo>
                <a:lnTo>
                  <a:pt x="222241" y="760755"/>
                </a:lnTo>
                <a:lnTo>
                  <a:pt x="226517" y="696469"/>
                </a:lnTo>
                <a:lnTo>
                  <a:pt x="230772" y="628978"/>
                </a:lnTo>
                <a:lnTo>
                  <a:pt x="235009" y="559564"/>
                </a:lnTo>
                <a:lnTo>
                  <a:pt x="239230" y="489509"/>
                </a:lnTo>
                <a:lnTo>
                  <a:pt x="243441" y="420095"/>
                </a:lnTo>
                <a:lnTo>
                  <a:pt x="247645" y="352604"/>
                </a:lnTo>
                <a:lnTo>
                  <a:pt x="251845" y="288318"/>
                </a:lnTo>
                <a:lnTo>
                  <a:pt x="256045" y="228520"/>
                </a:lnTo>
                <a:lnTo>
                  <a:pt x="260249" y="174491"/>
                </a:lnTo>
                <a:lnTo>
                  <a:pt x="264460" y="127514"/>
                </a:lnTo>
                <a:lnTo>
                  <a:pt x="268682" y="88870"/>
                </a:lnTo>
                <a:lnTo>
                  <a:pt x="277173" y="41713"/>
                </a:lnTo>
                <a:lnTo>
                  <a:pt x="281450" y="35763"/>
                </a:lnTo>
                <a:lnTo>
                  <a:pt x="285726" y="42913"/>
                </a:lnTo>
                <a:lnTo>
                  <a:pt x="294217" y="92798"/>
                </a:lnTo>
                <a:lnTo>
                  <a:pt x="298439" y="132931"/>
                </a:lnTo>
                <a:lnTo>
                  <a:pt x="302650" y="181455"/>
                </a:lnTo>
                <a:lnTo>
                  <a:pt x="306854" y="237070"/>
                </a:lnTo>
                <a:lnTo>
                  <a:pt x="311054" y="298473"/>
                </a:lnTo>
                <a:lnTo>
                  <a:pt x="315254" y="364364"/>
                </a:lnTo>
                <a:lnTo>
                  <a:pt x="319458" y="433441"/>
                </a:lnTo>
                <a:lnTo>
                  <a:pt x="323669" y="504402"/>
                </a:lnTo>
                <a:lnTo>
                  <a:pt x="327890" y="575947"/>
                </a:lnTo>
                <a:lnTo>
                  <a:pt x="332127" y="646773"/>
                </a:lnTo>
                <a:lnTo>
                  <a:pt x="336382" y="715579"/>
                </a:lnTo>
                <a:lnTo>
                  <a:pt x="340658" y="781065"/>
                </a:lnTo>
                <a:lnTo>
                  <a:pt x="344960" y="841927"/>
                </a:lnTo>
                <a:lnTo>
                  <a:pt x="349292" y="896866"/>
                </a:lnTo>
                <a:lnTo>
                  <a:pt x="353656" y="944580"/>
                </a:lnTo>
                <a:lnTo>
                  <a:pt x="358056" y="983767"/>
                </a:lnTo>
                <a:lnTo>
                  <a:pt x="366981" y="1031354"/>
                </a:lnTo>
                <a:lnTo>
                  <a:pt x="371513" y="1037152"/>
                </a:lnTo>
                <a:lnTo>
                  <a:pt x="376156" y="1029690"/>
                </a:lnTo>
                <a:lnTo>
                  <a:pt x="385889" y="978971"/>
                </a:lnTo>
                <a:lnTo>
                  <a:pt x="390937" y="938293"/>
                </a:lnTo>
                <a:lnTo>
                  <a:pt x="396075" y="889124"/>
                </a:lnTo>
                <a:lnTo>
                  <a:pt x="401283" y="832752"/>
                </a:lnTo>
                <a:lnTo>
                  <a:pt x="406538" y="770468"/>
                </a:lnTo>
                <a:lnTo>
                  <a:pt x="411819" y="703562"/>
                </a:lnTo>
                <a:lnTo>
                  <a:pt x="417104" y="633323"/>
                </a:lnTo>
                <a:lnTo>
                  <a:pt x="422370" y="561040"/>
                </a:lnTo>
                <a:lnTo>
                  <a:pt x="427596" y="488005"/>
                </a:lnTo>
                <a:lnTo>
                  <a:pt x="432760" y="415507"/>
                </a:lnTo>
                <a:lnTo>
                  <a:pt x="437840" y="344835"/>
                </a:lnTo>
                <a:lnTo>
                  <a:pt x="442815" y="277280"/>
                </a:lnTo>
                <a:lnTo>
                  <a:pt x="447662" y="214131"/>
                </a:lnTo>
                <a:lnTo>
                  <a:pt x="452359" y="156678"/>
                </a:lnTo>
                <a:lnTo>
                  <a:pt x="456885" y="106211"/>
                </a:lnTo>
                <a:lnTo>
                  <a:pt x="461217" y="64020"/>
                </a:lnTo>
                <a:lnTo>
                  <a:pt x="469215" y="9624"/>
                </a:lnTo>
                <a:lnTo>
                  <a:pt x="472836" y="0"/>
                </a:lnTo>
                <a:lnTo>
                  <a:pt x="476506" y="3244"/>
                </a:lnTo>
                <a:lnTo>
                  <a:pt x="482862" y="45905"/>
                </a:lnTo>
                <a:lnTo>
                  <a:pt x="488133" y="127894"/>
                </a:lnTo>
                <a:lnTo>
                  <a:pt x="490449" y="180300"/>
                </a:lnTo>
                <a:lnTo>
                  <a:pt x="492598" y="238533"/>
                </a:lnTo>
                <a:lnTo>
                  <a:pt x="494613" y="301259"/>
                </a:lnTo>
                <a:lnTo>
                  <a:pt x="496531" y="367144"/>
                </a:lnTo>
                <a:lnTo>
                  <a:pt x="498384" y="434851"/>
                </a:lnTo>
                <a:lnTo>
                  <a:pt x="500207" y="503047"/>
                </a:lnTo>
                <a:lnTo>
                  <a:pt x="502036" y="570396"/>
                </a:lnTo>
                <a:lnTo>
                  <a:pt x="503903" y="635565"/>
                </a:lnTo>
                <a:lnTo>
                  <a:pt x="505845" y="697217"/>
                </a:lnTo>
                <a:lnTo>
                  <a:pt x="507895" y="754018"/>
                </a:lnTo>
                <a:lnTo>
                  <a:pt x="510088" y="804634"/>
                </a:lnTo>
                <a:lnTo>
                  <a:pt x="512458" y="847729"/>
                </a:lnTo>
                <a:lnTo>
                  <a:pt x="517868" y="906017"/>
                </a:lnTo>
                <a:lnTo>
                  <a:pt x="523913" y="928239"/>
                </a:lnTo>
                <a:lnTo>
                  <a:pt x="530657" y="927857"/>
                </a:lnTo>
                <a:lnTo>
                  <a:pt x="537895" y="909808"/>
                </a:lnTo>
                <a:lnTo>
                  <a:pt x="545427" y="879028"/>
                </a:lnTo>
                <a:lnTo>
                  <a:pt x="553049" y="840450"/>
                </a:lnTo>
                <a:lnTo>
                  <a:pt x="560558" y="799012"/>
                </a:lnTo>
                <a:lnTo>
                  <a:pt x="567752" y="759648"/>
                </a:lnTo>
                <a:lnTo>
                  <a:pt x="574428" y="727293"/>
                </a:lnTo>
                <a:lnTo>
                  <a:pt x="580383" y="706884"/>
                </a:lnTo>
                <a:lnTo>
                  <a:pt x="585416" y="703355"/>
                </a:lnTo>
                <a:lnTo>
                  <a:pt x="591192" y="725912"/>
                </a:lnTo>
                <a:lnTo>
                  <a:pt x="595788" y="769705"/>
                </a:lnTo>
                <a:lnTo>
                  <a:pt x="599398" y="827017"/>
                </a:lnTo>
                <a:lnTo>
                  <a:pt x="602221" y="890134"/>
                </a:lnTo>
                <a:lnTo>
                  <a:pt x="604453" y="951339"/>
                </a:lnTo>
                <a:lnTo>
                  <a:pt x="606291" y="1002917"/>
                </a:lnTo>
                <a:lnTo>
                  <a:pt x="607932" y="1037152"/>
                </a:lnTo>
                <a:lnTo>
                  <a:pt x="609515" y="1057921"/>
                </a:lnTo>
                <a:lnTo>
                  <a:pt x="609340" y="1051308"/>
                </a:lnTo>
                <a:lnTo>
                  <a:pt x="608460" y="1034637"/>
                </a:lnTo>
                <a:lnTo>
                  <a:pt x="607932" y="1025230"/>
                </a:lnTo>
              </a:path>
            </a:pathLst>
          </a:custGeom>
          <a:ln w="25400">
            <a:solidFill>
              <a:srgbClr val="0000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63609" y="3216896"/>
            <a:ext cx="769202" cy="11601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14384" y="3248189"/>
            <a:ext cx="668020" cy="1058545"/>
          </a:xfrm>
          <a:custGeom>
            <a:avLst/>
            <a:gdLst/>
            <a:ahLst/>
            <a:cxnLst/>
            <a:rect l="l" t="t" r="r" b="b"/>
            <a:pathLst>
              <a:path w="668020" h="1058545">
                <a:moveTo>
                  <a:pt x="0" y="1013309"/>
                </a:moveTo>
                <a:lnTo>
                  <a:pt x="4778" y="938268"/>
                </a:lnTo>
                <a:lnTo>
                  <a:pt x="9558" y="863602"/>
                </a:lnTo>
                <a:lnTo>
                  <a:pt x="14343" y="789687"/>
                </a:lnTo>
                <a:lnTo>
                  <a:pt x="19135" y="716898"/>
                </a:lnTo>
                <a:lnTo>
                  <a:pt x="23936" y="645612"/>
                </a:lnTo>
                <a:lnTo>
                  <a:pt x="28749" y="576203"/>
                </a:lnTo>
                <a:lnTo>
                  <a:pt x="33576" y="509047"/>
                </a:lnTo>
                <a:lnTo>
                  <a:pt x="38418" y="444520"/>
                </a:lnTo>
                <a:lnTo>
                  <a:pt x="43280" y="382998"/>
                </a:lnTo>
                <a:lnTo>
                  <a:pt x="48162" y="324855"/>
                </a:lnTo>
                <a:lnTo>
                  <a:pt x="53067" y="270467"/>
                </a:lnTo>
                <a:lnTo>
                  <a:pt x="57998" y="220209"/>
                </a:lnTo>
                <a:lnTo>
                  <a:pt x="62956" y="174459"/>
                </a:lnTo>
                <a:lnTo>
                  <a:pt x="67945" y="133589"/>
                </a:lnTo>
                <a:lnTo>
                  <a:pt x="78021" y="67999"/>
                </a:lnTo>
                <a:lnTo>
                  <a:pt x="88246" y="26441"/>
                </a:lnTo>
                <a:lnTo>
                  <a:pt x="98637" y="11921"/>
                </a:lnTo>
                <a:lnTo>
                  <a:pt x="103668" y="18491"/>
                </a:lnTo>
                <a:lnTo>
                  <a:pt x="113950" y="67183"/>
                </a:lnTo>
                <a:lnTo>
                  <a:pt x="119185" y="106725"/>
                </a:lnTo>
                <a:lnTo>
                  <a:pt x="124471" y="154678"/>
                </a:lnTo>
                <a:lnTo>
                  <a:pt x="129802" y="209752"/>
                </a:lnTo>
                <a:lnTo>
                  <a:pt x="135169" y="270657"/>
                </a:lnTo>
                <a:lnTo>
                  <a:pt x="140563" y="336104"/>
                </a:lnTo>
                <a:lnTo>
                  <a:pt x="145978" y="404802"/>
                </a:lnTo>
                <a:lnTo>
                  <a:pt x="151405" y="475462"/>
                </a:lnTo>
                <a:lnTo>
                  <a:pt x="156835" y="546794"/>
                </a:lnTo>
                <a:lnTo>
                  <a:pt x="162262" y="617508"/>
                </a:lnTo>
                <a:lnTo>
                  <a:pt x="167676" y="686315"/>
                </a:lnTo>
                <a:lnTo>
                  <a:pt x="173071" y="751924"/>
                </a:lnTo>
                <a:lnTo>
                  <a:pt x="178438" y="813045"/>
                </a:lnTo>
                <a:lnTo>
                  <a:pt x="183769" y="868390"/>
                </a:lnTo>
                <a:lnTo>
                  <a:pt x="189055" y="916667"/>
                </a:lnTo>
                <a:lnTo>
                  <a:pt x="194290" y="956587"/>
                </a:lnTo>
                <a:lnTo>
                  <a:pt x="204572" y="1006198"/>
                </a:lnTo>
                <a:lnTo>
                  <a:pt x="209603" y="1013309"/>
                </a:lnTo>
                <a:lnTo>
                  <a:pt x="214567" y="1007360"/>
                </a:lnTo>
                <a:lnTo>
                  <a:pt x="224342" y="960202"/>
                </a:lnTo>
                <a:lnTo>
                  <a:pt x="229161" y="921559"/>
                </a:lnTo>
                <a:lnTo>
                  <a:pt x="233941" y="874582"/>
                </a:lnTo>
                <a:lnTo>
                  <a:pt x="238684" y="820553"/>
                </a:lnTo>
                <a:lnTo>
                  <a:pt x="243396" y="760755"/>
                </a:lnTo>
                <a:lnTo>
                  <a:pt x="248080" y="696469"/>
                </a:lnTo>
                <a:lnTo>
                  <a:pt x="252740" y="628978"/>
                </a:lnTo>
                <a:lnTo>
                  <a:pt x="257379" y="559564"/>
                </a:lnTo>
                <a:lnTo>
                  <a:pt x="262003" y="489509"/>
                </a:lnTo>
                <a:lnTo>
                  <a:pt x="266615" y="420095"/>
                </a:lnTo>
                <a:lnTo>
                  <a:pt x="271219" y="352604"/>
                </a:lnTo>
                <a:lnTo>
                  <a:pt x="275819" y="288318"/>
                </a:lnTo>
                <a:lnTo>
                  <a:pt x="280419" y="228520"/>
                </a:lnTo>
                <a:lnTo>
                  <a:pt x="285023" y="174491"/>
                </a:lnTo>
                <a:lnTo>
                  <a:pt x="289634" y="127514"/>
                </a:lnTo>
                <a:lnTo>
                  <a:pt x="294258" y="88870"/>
                </a:lnTo>
                <a:lnTo>
                  <a:pt x="303558" y="41713"/>
                </a:lnTo>
                <a:lnTo>
                  <a:pt x="308241" y="35763"/>
                </a:lnTo>
                <a:lnTo>
                  <a:pt x="312925" y="42913"/>
                </a:lnTo>
                <a:lnTo>
                  <a:pt x="322225" y="92798"/>
                </a:lnTo>
                <a:lnTo>
                  <a:pt x="326848" y="132931"/>
                </a:lnTo>
                <a:lnTo>
                  <a:pt x="331460" y="181455"/>
                </a:lnTo>
                <a:lnTo>
                  <a:pt x="336064" y="237070"/>
                </a:lnTo>
                <a:lnTo>
                  <a:pt x="340664" y="298473"/>
                </a:lnTo>
                <a:lnTo>
                  <a:pt x="345264" y="364364"/>
                </a:lnTo>
                <a:lnTo>
                  <a:pt x="349867" y="433441"/>
                </a:lnTo>
                <a:lnTo>
                  <a:pt x="354479" y="504402"/>
                </a:lnTo>
                <a:lnTo>
                  <a:pt x="359103" y="575947"/>
                </a:lnTo>
                <a:lnTo>
                  <a:pt x="363743" y="646773"/>
                </a:lnTo>
                <a:lnTo>
                  <a:pt x="368402" y="715579"/>
                </a:lnTo>
                <a:lnTo>
                  <a:pt x="373086" y="781065"/>
                </a:lnTo>
                <a:lnTo>
                  <a:pt x="377798" y="841927"/>
                </a:lnTo>
                <a:lnTo>
                  <a:pt x="382541" y="896866"/>
                </a:lnTo>
                <a:lnTo>
                  <a:pt x="387321" y="944580"/>
                </a:lnTo>
                <a:lnTo>
                  <a:pt x="392140" y="983767"/>
                </a:lnTo>
                <a:lnTo>
                  <a:pt x="401915" y="1031354"/>
                </a:lnTo>
                <a:lnTo>
                  <a:pt x="406879" y="1037152"/>
                </a:lnTo>
                <a:lnTo>
                  <a:pt x="411963" y="1029690"/>
                </a:lnTo>
                <a:lnTo>
                  <a:pt x="422623" y="978971"/>
                </a:lnTo>
                <a:lnTo>
                  <a:pt x="428151" y="938293"/>
                </a:lnTo>
                <a:lnTo>
                  <a:pt x="433779" y="889124"/>
                </a:lnTo>
                <a:lnTo>
                  <a:pt x="439482" y="832752"/>
                </a:lnTo>
                <a:lnTo>
                  <a:pt x="445238" y="770468"/>
                </a:lnTo>
                <a:lnTo>
                  <a:pt x="451021" y="703562"/>
                </a:lnTo>
                <a:lnTo>
                  <a:pt x="456809" y="633323"/>
                </a:lnTo>
                <a:lnTo>
                  <a:pt x="462576" y="561040"/>
                </a:lnTo>
                <a:lnTo>
                  <a:pt x="468300" y="488005"/>
                </a:lnTo>
                <a:lnTo>
                  <a:pt x="473955" y="415507"/>
                </a:lnTo>
                <a:lnTo>
                  <a:pt x="479519" y="344835"/>
                </a:lnTo>
                <a:lnTo>
                  <a:pt x="484967" y="277280"/>
                </a:lnTo>
                <a:lnTo>
                  <a:pt x="490275" y="214131"/>
                </a:lnTo>
                <a:lnTo>
                  <a:pt x="495420" y="156678"/>
                </a:lnTo>
                <a:lnTo>
                  <a:pt x="500376" y="106211"/>
                </a:lnTo>
                <a:lnTo>
                  <a:pt x="505121" y="64020"/>
                </a:lnTo>
                <a:lnTo>
                  <a:pt x="513880" y="9624"/>
                </a:lnTo>
                <a:lnTo>
                  <a:pt x="517846" y="0"/>
                </a:lnTo>
                <a:lnTo>
                  <a:pt x="521866" y="3244"/>
                </a:lnTo>
                <a:lnTo>
                  <a:pt x="528826" y="45905"/>
                </a:lnTo>
                <a:lnTo>
                  <a:pt x="534600" y="127894"/>
                </a:lnTo>
                <a:lnTo>
                  <a:pt x="537136" y="180300"/>
                </a:lnTo>
                <a:lnTo>
                  <a:pt x="539489" y="238533"/>
                </a:lnTo>
                <a:lnTo>
                  <a:pt x="541697" y="301259"/>
                </a:lnTo>
                <a:lnTo>
                  <a:pt x="543796" y="367144"/>
                </a:lnTo>
                <a:lnTo>
                  <a:pt x="545826" y="434851"/>
                </a:lnTo>
                <a:lnTo>
                  <a:pt x="547823" y="503047"/>
                </a:lnTo>
                <a:lnTo>
                  <a:pt x="549825" y="570396"/>
                </a:lnTo>
                <a:lnTo>
                  <a:pt x="551871" y="635565"/>
                </a:lnTo>
                <a:lnTo>
                  <a:pt x="553997" y="697217"/>
                </a:lnTo>
                <a:lnTo>
                  <a:pt x="556243" y="754018"/>
                </a:lnTo>
                <a:lnTo>
                  <a:pt x="558644" y="804634"/>
                </a:lnTo>
                <a:lnTo>
                  <a:pt x="561240" y="847729"/>
                </a:lnTo>
                <a:lnTo>
                  <a:pt x="567164" y="906017"/>
                </a:lnTo>
                <a:lnTo>
                  <a:pt x="573785" y="928239"/>
                </a:lnTo>
                <a:lnTo>
                  <a:pt x="581171" y="927857"/>
                </a:lnTo>
                <a:lnTo>
                  <a:pt x="589099" y="909808"/>
                </a:lnTo>
                <a:lnTo>
                  <a:pt x="597347" y="879028"/>
                </a:lnTo>
                <a:lnTo>
                  <a:pt x="605694" y="840450"/>
                </a:lnTo>
                <a:lnTo>
                  <a:pt x="613918" y="799012"/>
                </a:lnTo>
                <a:lnTo>
                  <a:pt x="621797" y="759648"/>
                </a:lnTo>
                <a:lnTo>
                  <a:pt x="629109" y="727293"/>
                </a:lnTo>
                <a:lnTo>
                  <a:pt x="635631" y="706884"/>
                </a:lnTo>
                <a:lnTo>
                  <a:pt x="641142" y="703355"/>
                </a:lnTo>
                <a:lnTo>
                  <a:pt x="647469" y="725912"/>
                </a:lnTo>
                <a:lnTo>
                  <a:pt x="652502" y="769705"/>
                </a:lnTo>
                <a:lnTo>
                  <a:pt x="656456" y="827017"/>
                </a:lnTo>
                <a:lnTo>
                  <a:pt x="659548" y="890134"/>
                </a:lnTo>
                <a:lnTo>
                  <a:pt x="661992" y="951339"/>
                </a:lnTo>
                <a:lnTo>
                  <a:pt x="664005" y="1002917"/>
                </a:lnTo>
                <a:lnTo>
                  <a:pt x="665802" y="1037152"/>
                </a:lnTo>
                <a:lnTo>
                  <a:pt x="667536" y="1057921"/>
                </a:lnTo>
                <a:lnTo>
                  <a:pt x="667344" y="1051308"/>
                </a:lnTo>
                <a:lnTo>
                  <a:pt x="666380" y="1034637"/>
                </a:lnTo>
                <a:lnTo>
                  <a:pt x="665802" y="1025230"/>
                </a:lnTo>
              </a:path>
            </a:pathLst>
          </a:custGeom>
          <a:ln w="25400">
            <a:solidFill>
              <a:srgbClr val="0000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246833" y="5055708"/>
            <a:ext cx="1590977" cy="35727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297358" y="5081008"/>
            <a:ext cx="1492250" cy="271780"/>
          </a:xfrm>
          <a:custGeom>
            <a:avLst/>
            <a:gdLst/>
            <a:ahLst/>
            <a:cxnLst/>
            <a:rect l="l" t="t" r="r" b="b"/>
            <a:pathLst>
              <a:path w="1492250" h="271779">
                <a:moveTo>
                  <a:pt x="0" y="271237"/>
                </a:moveTo>
                <a:lnTo>
                  <a:pt x="11179" y="219621"/>
                </a:lnTo>
                <a:lnTo>
                  <a:pt x="23382" y="170054"/>
                </a:lnTo>
                <a:lnTo>
                  <a:pt x="37635" y="124584"/>
                </a:lnTo>
                <a:lnTo>
                  <a:pt x="54961" y="85260"/>
                </a:lnTo>
                <a:lnTo>
                  <a:pt x="102932" y="33248"/>
                </a:lnTo>
                <a:lnTo>
                  <a:pt x="135625" y="24658"/>
                </a:lnTo>
                <a:lnTo>
                  <a:pt x="166847" y="31118"/>
                </a:lnTo>
                <a:lnTo>
                  <a:pt x="203498" y="50770"/>
                </a:lnTo>
                <a:lnTo>
                  <a:pt x="244310" y="79910"/>
                </a:lnTo>
                <a:lnTo>
                  <a:pt x="288013" y="114833"/>
                </a:lnTo>
                <a:lnTo>
                  <a:pt x="333341" y="151837"/>
                </a:lnTo>
                <a:lnTo>
                  <a:pt x="379023" y="187218"/>
                </a:lnTo>
                <a:lnTo>
                  <a:pt x="423792" y="217271"/>
                </a:lnTo>
                <a:lnTo>
                  <a:pt x="466380" y="238292"/>
                </a:lnTo>
                <a:lnTo>
                  <a:pt x="505517" y="246580"/>
                </a:lnTo>
                <a:lnTo>
                  <a:pt x="540831" y="240204"/>
                </a:lnTo>
                <a:lnTo>
                  <a:pt x="573406" y="221905"/>
                </a:lnTo>
                <a:lnTo>
                  <a:pt x="604154" y="194980"/>
                </a:lnTo>
                <a:lnTo>
                  <a:pt x="633988" y="162729"/>
                </a:lnTo>
                <a:lnTo>
                  <a:pt x="663823" y="128448"/>
                </a:lnTo>
                <a:lnTo>
                  <a:pt x="694571" y="95435"/>
                </a:lnTo>
                <a:lnTo>
                  <a:pt x="727146" y="66989"/>
                </a:lnTo>
                <a:lnTo>
                  <a:pt x="762461" y="46407"/>
                </a:lnTo>
                <a:lnTo>
                  <a:pt x="801429" y="36986"/>
                </a:lnTo>
                <a:lnTo>
                  <a:pt x="840711" y="39643"/>
                </a:lnTo>
                <a:lnTo>
                  <a:pt x="883890" y="51091"/>
                </a:lnTo>
                <a:lnTo>
                  <a:pt x="929929" y="69147"/>
                </a:lnTo>
                <a:lnTo>
                  <a:pt x="977793" y="91629"/>
                </a:lnTo>
                <a:lnTo>
                  <a:pt x="1026446" y="116354"/>
                </a:lnTo>
                <a:lnTo>
                  <a:pt x="1074852" y="141142"/>
                </a:lnTo>
                <a:lnTo>
                  <a:pt x="1121976" y="163809"/>
                </a:lnTo>
                <a:lnTo>
                  <a:pt x="1166782" y="182173"/>
                </a:lnTo>
                <a:lnTo>
                  <a:pt x="1208234" y="194052"/>
                </a:lnTo>
                <a:lnTo>
                  <a:pt x="1245297" y="197264"/>
                </a:lnTo>
                <a:lnTo>
                  <a:pt x="1332375" y="163841"/>
                </a:lnTo>
                <a:lnTo>
                  <a:pt x="1411747" y="96320"/>
                </a:lnTo>
                <a:lnTo>
                  <a:pt x="1469543" y="29955"/>
                </a:lnTo>
                <a:lnTo>
                  <a:pt x="1491890" y="0"/>
                </a:lnTo>
              </a:path>
            </a:pathLst>
          </a:custGeom>
          <a:ln w="25400">
            <a:solidFill>
              <a:srgbClr val="0000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219336" y="4494514"/>
            <a:ext cx="1136692" cy="9873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270105" y="4526203"/>
            <a:ext cx="1036319" cy="884555"/>
          </a:xfrm>
          <a:custGeom>
            <a:avLst/>
            <a:gdLst/>
            <a:ahLst/>
            <a:cxnLst/>
            <a:rect l="l" t="t" r="r" b="b"/>
            <a:pathLst>
              <a:path w="1036320" h="884554">
                <a:moveTo>
                  <a:pt x="0" y="863029"/>
                </a:moveTo>
                <a:lnTo>
                  <a:pt x="4935" y="791009"/>
                </a:lnTo>
                <a:lnTo>
                  <a:pt x="9892" y="719620"/>
                </a:lnTo>
                <a:lnTo>
                  <a:pt x="14894" y="649491"/>
                </a:lnTo>
                <a:lnTo>
                  <a:pt x="19961" y="581252"/>
                </a:lnTo>
                <a:lnTo>
                  <a:pt x="25115" y="515534"/>
                </a:lnTo>
                <a:lnTo>
                  <a:pt x="30380" y="452967"/>
                </a:lnTo>
                <a:lnTo>
                  <a:pt x="35776" y="394180"/>
                </a:lnTo>
                <a:lnTo>
                  <a:pt x="41325" y="339805"/>
                </a:lnTo>
                <a:lnTo>
                  <a:pt x="47050" y="290471"/>
                </a:lnTo>
                <a:lnTo>
                  <a:pt x="52972" y="246808"/>
                </a:lnTo>
                <a:lnTo>
                  <a:pt x="65495" y="179017"/>
                </a:lnTo>
                <a:lnTo>
                  <a:pt x="79070" y="141473"/>
                </a:lnTo>
                <a:lnTo>
                  <a:pt x="86308" y="135619"/>
                </a:lnTo>
                <a:lnTo>
                  <a:pt x="93866" y="142651"/>
                </a:lnTo>
                <a:lnTo>
                  <a:pt x="109882" y="199729"/>
                </a:lnTo>
                <a:lnTo>
                  <a:pt x="118295" y="245392"/>
                </a:lnTo>
                <a:lnTo>
                  <a:pt x="126950" y="299548"/>
                </a:lnTo>
                <a:lnTo>
                  <a:pt x="135823" y="360006"/>
                </a:lnTo>
                <a:lnTo>
                  <a:pt x="144894" y="424573"/>
                </a:lnTo>
                <a:lnTo>
                  <a:pt x="154140" y="491059"/>
                </a:lnTo>
                <a:lnTo>
                  <a:pt x="163540" y="557270"/>
                </a:lnTo>
                <a:lnTo>
                  <a:pt x="173071" y="621015"/>
                </a:lnTo>
                <a:lnTo>
                  <a:pt x="182712" y="680103"/>
                </a:lnTo>
                <a:lnTo>
                  <a:pt x="192441" y="732341"/>
                </a:lnTo>
                <a:lnTo>
                  <a:pt x="202235" y="775538"/>
                </a:lnTo>
                <a:lnTo>
                  <a:pt x="221934" y="826042"/>
                </a:lnTo>
                <a:lnTo>
                  <a:pt x="235301" y="830034"/>
                </a:lnTo>
                <a:lnTo>
                  <a:pt x="248575" y="814472"/>
                </a:lnTo>
                <a:lnTo>
                  <a:pt x="261869" y="783441"/>
                </a:lnTo>
                <a:lnTo>
                  <a:pt x="275291" y="741026"/>
                </a:lnTo>
                <a:lnTo>
                  <a:pt x="288955" y="691312"/>
                </a:lnTo>
                <a:lnTo>
                  <a:pt x="302971" y="638383"/>
                </a:lnTo>
                <a:lnTo>
                  <a:pt x="317449" y="586325"/>
                </a:lnTo>
                <a:lnTo>
                  <a:pt x="332503" y="539223"/>
                </a:lnTo>
                <a:lnTo>
                  <a:pt x="348241" y="501162"/>
                </a:lnTo>
                <a:lnTo>
                  <a:pt x="364776" y="476226"/>
                </a:lnTo>
                <a:lnTo>
                  <a:pt x="382219" y="468500"/>
                </a:lnTo>
                <a:lnTo>
                  <a:pt x="398017" y="478248"/>
                </a:lnTo>
                <a:lnTo>
                  <a:pt x="432745" y="536464"/>
                </a:lnTo>
                <a:lnTo>
                  <a:pt x="451270" y="579344"/>
                </a:lnTo>
                <a:lnTo>
                  <a:pt x="470301" y="627678"/>
                </a:lnTo>
                <a:lnTo>
                  <a:pt x="489634" y="678672"/>
                </a:lnTo>
                <a:lnTo>
                  <a:pt x="509069" y="729531"/>
                </a:lnTo>
                <a:lnTo>
                  <a:pt x="528402" y="777461"/>
                </a:lnTo>
                <a:lnTo>
                  <a:pt x="547433" y="819667"/>
                </a:lnTo>
                <a:lnTo>
                  <a:pt x="565958" y="853354"/>
                </a:lnTo>
                <a:lnTo>
                  <a:pt x="600686" y="883994"/>
                </a:lnTo>
                <a:lnTo>
                  <a:pt x="616484" y="875358"/>
                </a:lnTo>
                <a:lnTo>
                  <a:pt x="637946" y="825314"/>
                </a:lnTo>
                <a:lnTo>
                  <a:pt x="648335" y="784545"/>
                </a:lnTo>
                <a:lnTo>
                  <a:pt x="658496" y="735291"/>
                </a:lnTo>
                <a:lnTo>
                  <a:pt x="668428" y="679060"/>
                </a:lnTo>
                <a:lnTo>
                  <a:pt x="678132" y="617362"/>
                </a:lnTo>
                <a:lnTo>
                  <a:pt x="687607" y="551707"/>
                </a:lnTo>
                <a:lnTo>
                  <a:pt x="696855" y="483604"/>
                </a:lnTo>
                <a:lnTo>
                  <a:pt x="705874" y="414562"/>
                </a:lnTo>
                <a:lnTo>
                  <a:pt x="714664" y="346091"/>
                </a:lnTo>
                <a:lnTo>
                  <a:pt x="723227" y="279700"/>
                </a:lnTo>
                <a:lnTo>
                  <a:pt x="731561" y="216898"/>
                </a:lnTo>
                <a:lnTo>
                  <a:pt x="739666" y="159196"/>
                </a:lnTo>
                <a:lnTo>
                  <a:pt x="747543" y="108102"/>
                </a:lnTo>
                <a:lnTo>
                  <a:pt x="755192" y="65126"/>
                </a:lnTo>
                <a:lnTo>
                  <a:pt x="769805" y="9566"/>
                </a:lnTo>
                <a:lnTo>
                  <a:pt x="776769" y="0"/>
                </a:lnTo>
                <a:lnTo>
                  <a:pt x="783633" y="4474"/>
                </a:lnTo>
                <a:lnTo>
                  <a:pt x="795320" y="52593"/>
                </a:lnTo>
                <a:lnTo>
                  <a:pt x="800340" y="92849"/>
                </a:lnTo>
                <a:lnTo>
                  <a:pt x="804940" y="141646"/>
                </a:lnTo>
                <a:lnTo>
                  <a:pt x="809219" y="197288"/>
                </a:lnTo>
                <a:lnTo>
                  <a:pt x="813274" y="258082"/>
                </a:lnTo>
                <a:lnTo>
                  <a:pt x="817204" y="322335"/>
                </a:lnTo>
                <a:lnTo>
                  <a:pt x="821107" y="388351"/>
                </a:lnTo>
                <a:lnTo>
                  <a:pt x="825079" y="454438"/>
                </a:lnTo>
                <a:lnTo>
                  <a:pt x="829220" y="518901"/>
                </a:lnTo>
                <a:lnTo>
                  <a:pt x="833627" y="580046"/>
                </a:lnTo>
                <a:lnTo>
                  <a:pt x="838398" y="636181"/>
                </a:lnTo>
                <a:lnTo>
                  <a:pt x="843631" y="685609"/>
                </a:lnTo>
                <a:lnTo>
                  <a:pt x="849423" y="726639"/>
                </a:lnTo>
                <a:lnTo>
                  <a:pt x="863078" y="776726"/>
                </a:lnTo>
                <a:lnTo>
                  <a:pt x="908254" y="753127"/>
                </a:lnTo>
                <a:lnTo>
                  <a:pt x="965568" y="631089"/>
                </a:lnTo>
                <a:lnTo>
                  <a:pt x="1014790" y="495567"/>
                </a:lnTo>
                <a:lnTo>
                  <a:pt x="1035693" y="431514"/>
                </a:lnTo>
              </a:path>
            </a:pathLst>
          </a:custGeom>
          <a:ln w="25400">
            <a:solidFill>
              <a:srgbClr val="0000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638300" y="5356352"/>
            <a:ext cx="6748780" cy="75247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279400">
              <a:lnSpc>
                <a:spcPct val="100000"/>
              </a:lnSpc>
              <a:spcBef>
                <a:spcPts val="725"/>
              </a:spcBef>
              <a:tabLst>
                <a:tab pos="4799965" algn="l"/>
              </a:tabLst>
            </a:pPr>
            <a:r>
              <a:rPr dirty="0" sz="1600" spc="-5">
                <a:solidFill>
                  <a:srgbClr val="000090"/>
                </a:solidFill>
                <a:latin typeface="Trebuchet MS"/>
                <a:cs typeface="Trebuchet MS"/>
              </a:rPr>
              <a:t>Level </a:t>
            </a:r>
            <a:r>
              <a:rPr dirty="0" sz="1600">
                <a:solidFill>
                  <a:srgbClr val="000090"/>
                </a:solidFill>
                <a:latin typeface="Trebuchet MS"/>
                <a:cs typeface="Trebuchet MS"/>
              </a:rPr>
              <a:t>0	</a:t>
            </a:r>
            <a:r>
              <a:rPr dirty="0" sz="1600" spc="-5">
                <a:solidFill>
                  <a:srgbClr val="000090"/>
                </a:solidFill>
                <a:latin typeface="Trebuchet MS"/>
                <a:cs typeface="Trebuchet MS"/>
              </a:rPr>
              <a:t>Level</a:t>
            </a:r>
            <a:r>
              <a:rPr dirty="0" sz="1600" spc="-100">
                <a:solidFill>
                  <a:srgbClr val="000090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0090"/>
                </a:solidFill>
                <a:latin typeface="Trebuchet MS"/>
                <a:cs typeface="Trebuchet MS"/>
              </a:rPr>
              <a:t>1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2000">
                <a:latin typeface="Avenir-Book"/>
                <a:cs typeface="Avenir-Book"/>
              </a:rPr>
              <a:t>Spatial Pyramid Matching, Lazebnik, Schmid &amp; Ponce,</a:t>
            </a:r>
            <a:r>
              <a:rPr dirty="0" sz="2000" spc="-100">
                <a:latin typeface="Avenir-Book"/>
                <a:cs typeface="Avenir-Book"/>
              </a:rPr>
              <a:t> </a:t>
            </a:r>
            <a:r>
              <a:rPr dirty="0" sz="2000">
                <a:latin typeface="Avenir-Book"/>
                <a:cs typeface="Avenir-Book"/>
              </a:rPr>
              <a:t>2006</a:t>
            </a:r>
            <a:endParaRPr sz="2000">
              <a:latin typeface="Avenir-Book"/>
              <a:cs typeface="Avenir-Book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999611" y="2770692"/>
            <a:ext cx="466744" cy="4667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042484" y="2790555"/>
            <a:ext cx="381000" cy="3810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042484" y="279055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95250" y="190500"/>
                </a:lnTo>
                <a:lnTo>
                  <a:pt x="95250" y="0"/>
                </a:lnTo>
                <a:lnTo>
                  <a:pt x="285750" y="0"/>
                </a:lnTo>
                <a:lnTo>
                  <a:pt x="285750" y="190500"/>
                </a:lnTo>
                <a:lnTo>
                  <a:pt x="381000" y="190500"/>
                </a:lnTo>
                <a:lnTo>
                  <a:pt x="190500" y="3810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2157" y="2770692"/>
            <a:ext cx="466744" cy="4667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955029" y="2790555"/>
            <a:ext cx="381000" cy="3810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955029" y="279055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95250" y="190500"/>
                </a:lnTo>
                <a:lnTo>
                  <a:pt x="95250" y="0"/>
                </a:lnTo>
                <a:lnTo>
                  <a:pt x="285750" y="0"/>
                </a:lnTo>
                <a:lnTo>
                  <a:pt x="285750" y="190500"/>
                </a:lnTo>
                <a:lnTo>
                  <a:pt x="381000" y="190500"/>
                </a:lnTo>
                <a:lnTo>
                  <a:pt x="190500" y="3810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6616700" y="1257300"/>
            <a:ext cx="145097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Image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CC0 1.0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public</a:t>
            </a:r>
            <a:r>
              <a:rPr dirty="0" sz="800" spc="-3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domain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633521" y="1380694"/>
            <a:ext cx="303530" cy="0"/>
          </a:xfrm>
          <a:custGeom>
            <a:avLst/>
            <a:gdLst/>
            <a:ahLst/>
            <a:cxnLst/>
            <a:rect l="l" t="t" r="r" b="b"/>
            <a:pathLst>
              <a:path w="303529" h="0">
                <a:moveTo>
                  <a:pt x="0" y="0"/>
                </a:moveTo>
                <a:lnTo>
                  <a:pt x="303013" y="0"/>
                </a:lnTo>
              </a:path>
            </a:pathLst>
          </a:custGeom>
          <a:ln w="6300">
            <a:solidFill>
              <a:srgbClr val="A5A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19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900" y="30480"/>
            <a:ext cx="4637405" cy="62928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950" spc="-5"/>
              <a:t>Welcome </a:t>
            </a:r>
            <a:r>
              <a:rPr dirty="0" sz="3950"/>
              <a:t>to</a:t>
            </a:r>
            <a:r>
              <a:rPr dirty="0" sz="3950" spc="-80"/>
              <a:t> </a:t>
            </a:r>
            <a:r>
              <a:rPr dirty="0" sz="3950" spc="0"/>
              <a:t>CS231n</a:t>
            </a:r>
            <a:endParaRPr sz="3950"/>
          </a:p>
        </p:txBody>
      </p:sp>
      <p:sp>
        <p:nvSpPr>
          <p:cNvPr id="3" name="object 3"/>
          <p:cNvSpPr/>
          <p:nvPr/>
        </p:nvSpPr>
        <p:spPr>
          <a:xfrm>
            <a:off x="203200" y="2514600"/>
            <a:ext cx="2692400" cy="153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90500" y="5745479"/>
            <a:ext cx="2964815" cy="59690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 sz="700" spc="-35">
                <a:solidFill>
                  <a:srgbClr val="A6A6A6"/>
                </a:solidFill>
                <a:latin typeface="Trebuchet MS"/>
                <a:cs typeface="Trebuchet MS"/>
              </a:rPr>
              <a:t>Top </a:t>
            </a:r>
            <a:r>
              <a:rPr dirty="0" sz="700" spc="-20">
                <a:solidFill>
                  <a:srgbClr val="A6A6A6"/>
                </a:solidFill>
                <a:latin typeface="Trebuchet MS"/>
                <a:cs typeface="Trebuchet MS"/>
              </a:rPr>
              <a:t>row, </a:t>
            </a:r>
            <a:r>
              <a:rPr dirty="0" sz="700" spc="-5">
                <a:solidFill>
                  <a:srgbClr val="A6A6A6"/>
                </a:solidFill>
                <a:latin typeface="Trebuchet MS"/>
                <a:cs typeface="Trebuchet MS"/>
              </a:rPr>
              <a:t>left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to</a:t>
            </a:r>
            <a:r>
              <a:rPr dirty="0" sz="700" spc="-2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right:</a:t>
            </a:r>
            <a:endParaRPr sz="700">
              <a:latin typeface="Trebuchet MS"/>
              <a:cs typeface="Trebuchet MS"/>
            </a:endParaRPr>
          </a:p>
          <a:p>
            <a:pPr marL="12700" marR="5080">
              <a:lnSpc>
                <a:spcPct val="107100"/>
              </a:lnSpc>
            </a:pPr>
            <a:r>
              <a:rPr dirty="0" sz="700" spc="-5" u="sng">
                <a:solidFill>
                  <a:srgbClr val="A6A6A6"/>
                </a:solidFill>
                <a:latin typeface="Trebuchet MS"/>
                <a:cs typeface="Trebuchet MS"/>
              </a:rPr>
              <a:t>Image</a:t>
            </a:r>
            <a:r>
              <a:rPr dirty="0" sz="700" spc="-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by </a:t>
            </a:r>
            <a:r>
              <a:rPr dirty="0" sz="700" spc="-5" u="sng">
                <a:solidFill>
                  <a:srgbClr val="A5A5A5"/>
                </a:solidFill>
                <a:latin typeface="Trebuchet MS"/>
                <a:cs typeface="Trebuchet MS"/>
              </a:rPr>
              <a:t>Augustas Didžgalvis</a:t>
            </a:r>
            <a:r>
              <a:rPr dirty="0" sz="700" spc="-5" u="sng">
                <a:solidFill>
                  <a:srgbClr val="A6A6A6"/>
                </a:solidFill>
                <a:latin typeface="Trebuchet MS"/>
                <a:cs typeface="Trebuchet MS"/>
              </a:rPr>
              <a:t>;</a:t>
            </a:r>
            <a:r>
              <a:rPr dirty="0" sz="700" spc="-5">
                <a:solidFill>
                  <a:srgbClr val="A6A6A6"/>
                </a:solidFill>
                <a:latin typeface="Trebuchet MS"/>
                <a:cs typeface="Trebuchet MS"/>
              </a:rPr>
              <a:t> licensed under </a:t>
            </a:r>
            <a:r>
              <a:rPr dirty="0" sz="7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700" spc="-20" u="sng">
                <a:solidFill>
                  <a:srgbClr val="A5A5A5"/>
                </a:solidFill>
                <a:latin typeface="Trebuchet MS"/>
                <a:cs typeface="Trebuchet MS"/>
              </a:rPr>
              <a:t>BY-SA </a:t>
            </a:r>
            <a:r>
              <a:rPr dirty="0" sz="700" u="sng">
                <a:solidFill>
                  <a:srgbClr val="A5A5A5"/>
                </a:solidFill>
                <a:latin typeface="Trebuchet MS"/>
                <a:cs typeface="Trebuchet MS"/>
              </a:rPr>
              <a:t>3.0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; </a:t>
            </a:r>
            <a:r>
              <a:rPr dirty="0" sz="700" spc="-5">
                <a:solidFill>
                  <a:srgbClr val="A6A6A6"/>
                </a:solidFill>
                <a:latin typeface="Trebuchet MS"/>
                <a:cs typeface="Trebuchet MS"/>
              </a:rPr>
              <a:t>changes made  </a:t>
            </a:r>
            <a:r>
              <a:rPr dirty="0" sz="700" spc="-5" u="sng">
                <a:solidFill>
                  <a:srgbClr val="A5A5A5"/>
                </a:solidFill>
                <a:latin typeface="Trebuchet MS"/>
                <a:cs typeface="Trebuchet MS"/>
              </a:rPr>
              <a:t>Image</a:t>
            </a:r>
            <a:r>
              <a:rPr dirty="0" sz="7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by </a:t>
            </a:r>
            <a:r>
              <a:rPr dirty="0" sz="700" u="sng">
                <a:solidFill>
                  <a:srgbClr val="A5A5A5"/>
                </a:solidFill>
                <a:latin typeface="Trebuchet MS"/>
                <a:cs typeface="Trebuchet MS"/>
              </a:rPr>
              <a:t>Nesster</a:t>
            </a:r>
            <a:r>
              <a:rPr dirty="0" sz="700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700" spc="-5">
                <a:solidFill>
                  <a:srgbClr val="A6A6A6"/>
                </a:solidFill>
                <a:latin typeface="Trebuchet MS"/>
                <a:cs typeface="Trebuchet MS"/>
              </a:rPr>
              <a:t>licensed under </a:t>
            </a:r>
            <a:r>
              <a:rPr dirty="0" sz="7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700" spc="-20" u="sng">
                <a:solidFill>
                  <a:srgbClr val="A5A5A5"/>
                </a:solidFill>
                <a:latin typeface="Trebuchet MS"/>
                <a:cs typeface="Trebuchet MS"/>
              </a:rPr>
              <a:t>BY-SA</a:t>
            </a:r>
            <a:r>
              <a:rPr dirty="0" sz="700" spc="-80" u="sng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700" u="sng">
                <a:solidFill>
                  <a:srgbClr val="A5A5A5"/>
                </a:solidFill>
                <a:latin typeface="Trebuchet MS"/>
                <a:cs typeface="Trebuchet MS"/>
              </a:rPr>
              <a:t>2.0</a:t>
            </a:r>
            <a:endParaRPr sz="700">
              <a:latin typeface="Trebuchet MS"/>
              <a:cs typeface="Trebuchet MS"/>
            </a:endParaRPr>
          </a:p>
          <a:p>
            <a:pPr marL="12700" marR="1696720">
              <a:lnSpc>
                <a:spcPct val="107100"/>
              </a:lnSpc>
            </a:pPr>
            <a:r>
              <a:rPr dirty="0" sz="700" spc="-5" u="sng">
                <a:solidFill>
                  <a:srgbClr val="A5A5A5"/>
                </a:solidFill>
                <a:latin typeface="Trebuchet MS"/>
                <a:cs typeface="Trebuchet MS"/>
              </a:rPr>
              <a:t>Image</a:t>
            </a:r>
            <a:r>
              <a:rPr dirty="0" sz="7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700" spc="-5" u="sng">
                <a:solidFill>
                  <a:srgbClr val="A5A5A5"/>
                </a:solidFill>
                <a:latin typeface="Trebuchet MS"/>
                <a:cs typeface="Trebuchet MS"/>
              </a:rPr>
              <a:t>CC0 1.0</a:t>
            </a:r>
            <a:r>
              <a:rPr dirty="0" sz="7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public </a:t>
            </a:r>
            <a:r>
              <a:rPr dirty="0" sz="700" spc="-5">
                <a:solidFill>
                  <a:srgbClr val="A6A6A6"/>
                </a:solidFill>
                <a:latin typeface="Trebuchet MS"/>
                <a:cs typeface="Trebuchet MS"/>
              </a:rPr>
              <a:t>domain  </a:t>
            </a:r>
            <a:r>
              <a:rPr dirty="0" sz="700" spc="-5" u="sng">
                <a:solidFill>
                  <a:srgbClr val="A5A5A5"/>
                </a:solidFill>
                <a:latin typeface="Trebuchet MS"/>
                <a:cs typeface="Trebuchet MS"/>
              </a:rPr>
              <a:t>Image</a:t>
            </a:r>
            <a:r>
              <a:rPr dirty="0" sz="7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700" spc="-5" u="sng">
                <a:solidFill>
                  <a:srgbClr val="A5A5A5"/>
                </a:solidFill>
                <a:latin typeface="Trebuchet MS"/>
                <a:cs typeface="Trebuchet MS"/>
              </a:rPr>
              <a:t>CC0 1.0</a:t>
            </a:r>
            <a:r>
              <a:rPr dirty="0" sz="7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public</a:t>
            </a:r>
            <a:r>
              <a:rPr dirty="0" sz="700" spc="-4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700" spc="-5">
                <a:solidFill>
                  <a:srgbClr val="A6A6A6"/>
                </a:solidFill>
                <a:latin typeface="Trebuchet MS"/>
                <a:cs typeface="Trebuchet MS"/>
              </a:rPr>
              <a:t>domain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7800" y="647700"/>
            <a:ext cx="2743200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97200" y="647700"/>
            <a:ext cx="2565400" cy="182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13400" y="647700"/>
            <a:ext cx="1765300" cy="1828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46400" y="2501900"/>
            <a:ext cx="2514600" cy="1536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42200" y="647700"/>
            <a:ext cx="1498600" cy="1828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30500" y="4076700"/>
            <a:ext cx="1778000" cy="1651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537200" y="2514600"/>
            <a:ext cx="2032000" cy="1524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07300" y="2514600"/>
            <a:ext cx="1333500" cy="1524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03200" y="4076700"/>
            <a:ext cx="2476500" cy="1638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21500" y="4076700"/>
            <a:ext cx="1993900" cy="16383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79363" y="6003233"/>
            <a:ext cx="238760" cy="0"/>
          </a:xfrm>
          <a:custGeom>
            <a:avLst/>
            <a:gdLst/>
            <a:ahLst/>
            <a:cxnLst/>
            <a:rect l="l" t="t" r="r" b="b"/>
            <a:pathLst>
              <a:path w="238760" h="0">
                <a:moveTo>
                  <a:pt x="0" y="0"/>
                </a:moveTo>
                <a:lnTo>
                  <a:pt x="238354" y="0"/>
                </a:lnTo>
              </a:path>
            </a:pathLst>
          </a:custGeom>
          <a:ln w="5512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279363" y="6117533"/>
            <a:ext cx="238760" cy="0"/>
          </a:xfrm>
          <a:custGeom>
            <a:avLst/>
            <a:gdLst/>
            <a:ahLst/>
            <a:cxnLst/>
            <a:rect l="l" t="t" r="r" b="b"/>
            <a:pathLst>
              <a:path w="238760" h="0">
                <a:moveTo>
                  <a:pt x="0" y="0"/>
                </a:moveTo>
                <a:lnTo>
                  <a:pt x="238354" y="0"/>
                </a:lnTo>
              </a:path>
            </a:pathLst>
          </a:custGeom>
          <a:ln w="5512">
            <a:solidFill>
              <a:srgbClr val="A5A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79363" y="6231833"/>
            <a:ext cx="238760" cy="0"/>
          </a:xfrm>
          <a:custGeom>
            <a:avLst/>
            <a:gdLst/>
            <a:ahLst/>
            <a:cxnLst/>
            <a:rect l="l" t="t" r="r" b="b"/>
            <a:pathLst>
              <a:path w="238760" h="0">
                <a:moveTo>
                  <a:pt x="0" y="0"/>
                </a:moveTo>
                <a:lnTo>
                  <a:pt x="238354" y="0"/>
                </a:lnTo>
              </a:path>
            </a:pathLst>
          </a:custGeom>
          <a:ln w="5512">
            <a:solidFill>
              <a:srgbClr val="A5A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263900" y="5770879"/>
            <a:ext cx="2890520" cy="59690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 sz="700" spc="-5">
                <a:solidFill>
                  <a:srgbClr val="A6A6A6"/>
                </a:solidFill>
                <a:latin typeface="Trebuchet MS"/>
                <a:cs typeface="Trebuchet MS"/>
              </a:rPr>
              <a:t>Middle </a:t>
            </a:r>
            <a:r>
              <a:rPr dirty="0" sz="700" spc="-20">
                <a:solidFill>
                  <a:srgbClr val="A6A6A6"/>
                </a:solidFill>
                <a:latin typeface="Trebuchet MS"/>
                <a:cs typeface="Trebuchet MS"/>
              </a:rPr>
              <a:t>row, </a:t>
            </a:r>
            <a:r>
              <a:rPr dirty="0" sz="700" spc="-5">
                <a:solidFill>
                  <a:srgbClr val="A6A6A6"/>
                </a:solidFill>
                <a:latin typeface="Trebuchet MS"/>
                <a:cs typeface="Trebuchet MS"/>
              </a:rPr>
              <a:t>left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to</a:t>
            </a:r>
            <a:r>
              <a:rPr dirty="0" sz="700" spc="-4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right</a:t>
            </a:r>
            <a:endParaRPr sz="700">
              <a:latin typeface="Trebuchet MS"/>
              <a:cs typeface="Trebuchet MS"/>
            </a:endParaRPr>
          </a:p>
          <a:p>
            <a:pPr marL="12700" marR="5080">
              <a:lnSpc>
                <a:spcPct val="107100"/>
              </a:lnSpc>
            </a:pPr>
            <a:r>
              <a:rPr dirty="0" sz="700" spc="-5">
                <a:solidFill>
                  <a:srgbClr val="A6A6A6"/>
                </a:solidFill>
                <a:latin typeface="Trebuchet MS"/>
                <a:cs typeface="Trebuchet MS"/>
              </a:rPr>
              <a:t>Image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by </a:t>
            </a:r>
            <a:r>
              <a:rPr dirty="0" sz="700" spc="-5" u="sng">
                <a:solidFill>
                  <a:srgbClr val="A5A5A5"/>
                </a:solidFill>
                <a:latin typeface="Trebuchet MS"/>
                <a:cs typeface="Trebuchet MS"/>
              </a:rPr>
              <a:t>BGPHP Conference</a:t>
            </a:r>
            <a:r>
              <a:rPr dirty="0" sz="7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700" spc="-5">
                <a:solidFill>
                  <a:srgbClr val="A6A6A6"/>
                </a:solidFill>
                <a:latin typeface="Trebuchet MS"/>
                <a:cs typeface="Trebuchet MS"/>
              </a:rPr>
              <a:t>licensed under </a:t>
            </a:r>
            <a:r>
              <a:rPr dirty="0" sz="7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700" u="sng">
                <a:solidFill>
                  <a:srgbClr val="A5A5A5"/>
                </a:solidFill>
                <a:latin typeface="Trebuchet MS"/>
                <a:cs typeface="Trebuchet MS"/>
              </a:rPr>
              <a:t>BY </a:t>
            </a:r>
            <a:r>
              <a:rPr dirty="0" sz="700" spc="-5" u="sng">
                <a:solidFill>
                  <a:srgbClr val="A5A5A5"/>
                </a:solidFill>
                <a:latin typeface="Trebuchet MS"/>
                <a:cs typeface="Trebuchet MS"/>
              </a:rPr>
              <a:t>2.0</a:t>
            </a:r>
            <a:r>
              <a:rPr dirty="0" sz="700" spc="-5">
                <a:solidFill>
                  <a:srgbClr val="A6A6A6"/>
                </a:solidFill>
                <a:latin typeface="Trebuchet MS"/>
                <a:cs typeface="Trebuchet MS"/>
              </a:rPr>
              <a:t>; changes made  </a:t>
            </a:r>
            <a:r>
              <a:rPr dirty="0" sz="700" spc="-5">
                <a:solidFill>
                  <a:srgbClr val="A5A5A5"/>
                </a:solidFill>
                <a:latin typeface="Trebuchet MS"/>
                <a:cs typeface="Trebuchet MS"/>
              </a:rPr>
              <a:t>Image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700" spc="-5" u="sng">
                <a:solidFill>
                  <a:srgbClr val="A5A5A5"/>
                </a:solidFill>
                <a:latin typeface="Trebuchet MS"/>
                <a:cs typeface="Trebuchet MS"/>
              </a:rPr>
              <a:t>CC0 1.0</a:t>
            </a:r>
            <a:r>
              <a:rPr dirty="0" sz="7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public</a:t>
            </a:r>
            <a:r>
              <a:rPr dirty="0" sz="700" spc="-4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700" spc="-5">
                <a:solidFill>
                  <a:srgbClr val="A6A6A6"/>
                </a:solidFill>
                <a:latin typeface="Trebuchet MS"/>
                <a:cs typeface="Trebuchet MS"/>
              </a:rPr>
              <a:t>domain</a:t>
            </a:r>
            <a:endParaRPr sz="700">
              <a:latin typeface="Trebuchet MS"/>
              <a:cs typeface="Trebuchet MS"/>
            </a:endParaRPr>
          </a:p>
          <a:p>
            <a:pPr marL="12700" marR="882650">
              <a:lnSpc>
                <a:spcPct val="107100"/>
              </a:lnSpc>
            </a:pPr>
            <a:r>
              <a:rPr dirty="0" sz="700" spc="-5">
                <a:solidFill>
                  <a:srgbClr val="A5A5A5"/>
                </a:solidFill>
                <a:latin typeface="Trebuchet MS"/>
                <a:cs typeface="Trebuchet MS"/>
              </a:rPr>
              <a:t>Image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by </a:t>
            </a:r>
            <a:r>
              <a:rPr dirty="0" sz="700" spc="-5" u="sng">
                <a:solidFill>
                  <a:srgbClr val="A5A5A5"/>
                </a:solidFill>
                <a:latin typeface="Trebuchet MS"/>
                <a:cs typeface="Trebuchet MS"/>
              </a:rPr>
              <a:t>NASA</a:t>
            </a:r>
            <a:r>
              <a:rPr dirty="0" sz="7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700" spc="-5">
                <a:solidFill>
                  <a:srgbClr val="A6A6A6"/>
                </a:solidFill>
                <a:latin typeface="Trebuchet MS"/>
                <a:cs typeface="Trebuchet MS"/>
              </a:rPr>
              <a:t>licensed under </a:t>
            </a:r>
            <a:r>
              <a:rPr dirty="0" sz="7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700" u="sng">
                <a:solidFill>
                  <a:srgbClr val="A5A5A5"/>
                </a:solidFill>
                <a:latin typeface="Trebuchet MS"/>
                <a:cs typeface="Trebuchet MS"/>
              </a:rPr>
              <a:t>BY </a:t>
            </a:r>
            <a:r>
              <a:rPr dirty="0" sz="700" spc="-5" u="sng">
                <a:solidFill>
                  <a:srgbClr val="A5A5A5"/>
                </a:solidFill>
                <a:latin typeface="Trebuchet MS"/>
                <a:cs typeface="Trebuchet MS"/>
              </a:rPr>
              <a:t>2.0</a:t>
            </a:r>
            <a:r>
              <a:rPr dirty="0" sz="700" spc="-5">
                <a:solidFill>
                  <a:srgbClr val="A6A6A6"/>
                </a:solidFill>
                <a:latin typeface="Trebuchet MS"/>
                <a:cs typeface="Trebuchet MS"/>
              </a:rPr>
              <a:t>;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chang  </a:t>
            </a:r>
            <a:r>
              <a:rPr dirty="0" sz="700" spc="-5">
                <a:solidFill>
                  <a:srgbClr val="A5A5A5"/>
                </a:solidFill>
                <a:latin typeface="Trebuchet MS"/>
                <a:cs typeface="Trebuchet MS"/>
              </a:rPr>
              <a:t>Image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700" spc="-5" u="sng">
                <a:solidFill>
                  <a:srgbClr val="A5A5A5"/>
                </a:solidFill>
                <a:latin typeface="Trebuchet MS"/>
                <a:cs typeface="Trebuchet MS"/>
              </a:rPr>
              <a:t>CC0 1.0</a:t>
            </a:r>
            <a:r>
              <a:rPr dirty="0" sz="7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public</a:t>
            </a:r>
            <a:r>
              <a:rPr dirty="0" sz="700" spc="-4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700" spc="-5">
                <a:solidFill>
                  <a:srgbClr val="A6A6A6"/>
                </a:solidFill>
                <a:latin typeface="Trebuchet MS"/>
                <a:cs typeface="Trebuchet MS"/>
              </a:rPr>
              <a:t>domain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79363" y="6346133"/>
            <a:ext cx="238760" cy="0"/>
          </a:xfrm>
          <a:custGeom>
            <a:avLst/>
            <a:gdLst/>
            <a:ahLst/>
            <a:cxnLst/>
            <a:rect l="l" t="t" r="r" b="b"/>
            <a:pathLst>
              <a:path w="238760" h="0">
                <a:moveTo>
                  <a:pt x="0" y="0"/>
                </a:moveTo>
                <a:lnTo>
                  <a:pt x="238354" y="0"/>
                </a:lnTo>
              </a:path>
            </a:pathLst>
          </a:custGeom>
          <a:ln w="5512">
            <a:solidFill>
              <a:srgbClr val="A5A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64837" y="5975567"/>
            <a:ext cx="238760" cy="0"/>
          </a:xfrm>
          <a:custGeom>
            <a:avLst/>
            <a:gdLst/>
            <a:ahLst/>
            <a:cxnLst/>
            <a:rect l="l" t="t" r="r" b="b"/>
            <a:pathLst>
              <a:path w="238759" h="0">
                <a:moveTo>
                  <a:pt x="0" y="0"/>
                </a:moveTo>
                <a:lnTo>
                  <a:pt x="238354" y="0"/>
                </a:lnTo>
              </a:path>
            </a:pathLst>
          </a:custGeom>
          <a:ln w="5512">
            <a:solidFill>
              <a:srgbClr val="A5A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64837" y="6089867"/>
            <a:ext cx="238760" cy="0"/>
          </a:xfrm>
          <a:custGeom>
            <a:avLst/>
            <a:gdLst/>
            <a:ahLst/>
            <a:cxnLst/>
            <a:rect l="l" t="t" r="r" b="b"/>
            <a:pathLst>
              <a:path w="238759" h="0">
                <a:moveTo>
                  <a:pt x="0" y="0"/>
                </a:moveTo>
                <a:lnTo>
                  <a:pt x="238354" y="0"/>
                </a:lnTo>
              </a:path>
            </a:pathLst>
          </a:custGeom>
          <a:ln w="5512">
            <a:solidFill>
              <a:srgbClr val="A5A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64837" y="6204167"/>
            <a:ext cx="238760" cy="0"/>
          </a:xfrm>
          <a:custGeom>
            <a:avLst/>
            <a:gdLst/>
            <a:ahLst/>
            <a:cxnLst/>
            <a:rect l="l" t="t" r="r" b="b"/>
            <a:pathLst>
              <a:path w="238759" h="0">
                <a:moveTo>
                  <a:pt x="0" y="0"/>
                </a:moveTo>
                <a:lnTo>
                  <a:pt x="238354" y="0"/>
                </a:lnTo>
              </a:path>
            </a:pathLst>
          </a:custGeom>
          <a:ln w="5512">
            <a:solidFill>
              <a:srgbClr val="A5A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451600" y="5745479"/>
            <a:ext cx="2642235" cy="596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374140">
              <a:lnSpc>
                <a:spcPct val="107100"/>
              </a:lnSpc>
              <a:spcBef>
                <a:spcPts val="100"/>
              </a:spcBef>
            </a:pPr>
            <a:r>
              <a:rPr dirty="0" sz="700" spc="-5">
                <a:solidFill>
                  <a:srgbClr val="A6A6A6"/>
                </a:solidFill>
                <a:latin typeface="Trebuchet MS"/>
                <a:cs typeface="Trebuchet MS"/>
              </a:rPr>
              <a:t>Bottom </a:t>
            </a:r>
            <a:r>
              <a:rPr dirty="0" sz="700" spc="-20">
                <a:solidFill>
                  <a:srgbClr val="A6A6A6"/>
                </a:solidFill>
                <a:latin typeface="Trebuchet MS"/>
                <a:cs typeface="Trebuchet MS"/>
              </a:rPr>
              <a:t>row, </a:t>
            </a:r>
            <a:r>
              <a:rPr dirty="0" sz="700" spc="-5">
                <a:solidFill>
                  <a:srgbClr val="A6A6A6"/>
                </a:solidFill>
                <a:latin typeface="Trebuchet MS"/>
                <a:cs typeface="Trebuchet MS"/>
              </a:rPr>
              <a:t>left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to right </a:t>
            </a:r>
            <a:r>
              <a:rPr dirty="0" sz="700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700" spc="-5">
                <a:solidFill>
                  <a:srgbClr val="A5A5A5"/>
                </a:solidFill>
                <a:latin typeface="Trebuchet MS"/>
                <a:cs typeface="Trebuchet MS"/>
              </a:rPr>
              <a:t>Image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700" spc="-5" u="sng">
                <a:solidFill>
                  <a:srgbClr val="A5A5A5"/>
                </a:solidFill>
                <a:latin typeface="Trebuchet MS"/>
                <a:cs typeface="Trebuchet MS"/>
              </a:rPr>
              <a:t>CC0 1.0</a:t>
            </a:r>
            <a:r>
              <a:rPr dirty="0" sz="7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public</a:t>
            </a:r>
            <a:r>
              <a:rPr dirty="0" sz="700" spc="-4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700" spc="-5">
                <a:solidFill>
                  <a:srgbClr val="A6A6A6"/>
                </a:solidFill>
                <a:latin typeface="Trebuchet MS"/>
                <a:cs typeface="Trebuchet MS"/>
              </a:rPr>
              <a:t>domain</a:t>
            </a:r>
            <a:endParaRPr sz="700">
              <a:latin typeface="Trebuchet MS"/>
              <a:cs typeface="Trebuchet MS"/>
            </a:endParaRPr>
          </a:p>
          <a:p>
            <a:pPr marL="12700" marR="31750">
              <a:lnSpc>
                <a:spcPct val="107100"/>
              </a:lnSpc>
            </a:pPr>
            <a:r>
              <a:rPr dirty="0" sz="700" spc="-5">
                <a:solidFill>
                  <a:srgbClr val="A5A5A5"/>
                </a:solidFill>
                <a:latin typeface="Trebuchet MS"/>
                <a:cs typeface="Trebuchet MS"/>
              </a:rPr>
              <a:t>Image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by </a:t>
            </a:r>
            <a:r>
              <a:rPr dirty="0" sz="700" spc="-5" u="sng">
                <a:solidFill>
                  <a:srgbClr val="A5A5A5"/>
                </a:solidFill>
                <a:latin typeface="Trebuchet MS"/>
                <a:cs typeface="Trebuchet MS"/>
              </a:rPr>
              <a:t>Derek </a:t>
            </a:r>
            <a:r>
              <a:rPr dirty="0" sz="700" spc="-10" u="sng">
                <a:solidFill>
                  <a:srgbClr val="A5A5A5"/>
                </a:solidFill>
                <a:latin typeface="Trebuchet MS"/>
                <a:cs typeface="Trebuchet MS"/>
              </a:rPr>
              <a:t>Keats</a:t>
            </a:r>
            <a:r>
              <a:rPr dirty="0" sz="700" spc="-10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700" spc="-5">
                <a:solidFill>
                  <a:srgbClr val="A6A6A6"/>
                </a:solidFill>
                <a:latin typeface="Trebuchet MS"/>
                <a:cs typeface="Trebuchet MS"/>
              </a:rPr>
              <a:t>licensed under </a:t>
            </a:r>
            <a:r>
              <a:rPr dirty="0" sz="7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700" u="sng">
                <a:solidFill>
                  <a:srgbClr val="A5A5A5"/>
                </a:solidFill>
                <a:latin typeface="Trebuchet MS"/>
                <a:cs typeface="Trebuchet MS"/>
              </a:rPr>
              <a:t>BY </a:t>
            </a:r>
            <a:r>
              <a:rPr dirty="0" sz="700" spc="-5" u="sng">
                <a:solidFill>
                  <a:srgbClr val="A5A5A5"/>
                </a:solidFill>
                <a:latin typeface="Trebuchet MS"/>
                <a:cs typeface="Trebuchet MS"/>
              </a:rPr>
              <a:t>2.0</a:t>
            </a:r>
            <a:r>
              <a:rPr dirty="0" sz="700" spc="-5">
                <a:solidFill>
                  <a:srgbClr val="A6A6A6"/>
                </a:solidFill>
                <a:latin typeface="Trebuchet MS"/>
                <a:cs typeface="Trebuchet MS"/>
              </a:rPr>
              <a:t>; changes made  </a:t>
            </a:r>
            <a:r>
              <a:rPr dirty="0" sz="700" spc="-5">
                <a:solidFill>
                  <a:srgbClr val="A5A5A5"/>
                </a:solidFill>
                <a:latin typeface="Trebuchet MS"/>
                <a:cs typeface="Trebuchet MS"/>
              </a:rPr>
              <a:t>Image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is public</a:t>
            </a:r>
            <a:r>
              <a:rPr dirty="0" sz="700" spc="-5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700" spc="-5">
                <a:solidFill>
                  <a:srgbClr val="A6A6A6"/>
                </a:solidFill>
                <a:latin typeface="Trebuchet MS"/>
                <a:cs typeface="Trebuchet MS"/>
              </a:rPr>
              <a:t>domain</a:t>
            </a:r>
            <a:endParaRPr sz="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700" spc="-5">
                <a:solidFill>
                  <a:srgbClr val="A5A5A5"/>
                </a:solidFill>
                <a:latin typeface="Trebuchet MS"/>
                <a:cs typeface="Trebuchet MS"/>
              </a:rPr>
              <a:t>Image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by </a:t>
            </a:r>
            <a:r>
              <a:rPr dirty="0" sz="700" spc="-30" u="sng">
                <a:solidFill>
                  <a:srgbClr val="A5A5A5"/>
                </a:solidFill>
                <a:latin typeface="Trebuchet MS"/>
                <a:cs typeface="Trebuchet MS"/>
              </a:rPr>
              <a:t>Ted </a:t>
            </a:r>
            <a:r>
              <a:rPr dirty="0" sz="700" spc="-5" u="sng">
                <a:solidFill>
                  <a:srgbClr val="A5A5A5"/>
                </a:solidFill>
                <a:latin typeface="Trebuchet MS"/>
                <a:cs typeface="Trebuchet MS"/>
              </a:rPr>
              <a:t>Eytan</a:t>
            </a:r>
            <a:r>
              <a:rPr dirty="0" sz="7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700" spc="-5">
                <a:solidFill>
                  <a:srgbClr val="A6A6A6"/>
                </a:solidFill>
                <a:latin typeface="Trebuchet MS"/>
                <a:cs typeface="Trebuchet MS"/>
              </a:rPr>
              <a:t>licensed under </a:t>
            </a:r>
            <a:r>
              <a:rPr dirty="0" sz="7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700" spc="-20" u="sng">
                <a:solidFill>
                  <a:srgbClr val="A5A5A5"/>
                </a:solidFill>
                <a:latin typeface="Trebuchet MS"/>
                <a:cs typeface="Trebuchet MS"/>
              </a:rPr>
              <a:t>BY-SA </a:t>
            </a:r>
            <a:r>
              <a:rPr dirty="0" sz="700" u="sng">
                <a:solidFill>
                  <a:srgbClr val="A5A5A5"/>
                </a:solidFill>
                <a:latin typeface="Trebuchet MS"/>
                <a:cs typeface="Trebuchet MS"/>
              </a:rPr>
              <a:t>2.0</a:t>
            </a:r>
            <a:r>
              <a:rPr dirty="0" sz="700">
                <a:solidFill>
                  <a:srgbClr val="A6A6A6"/>
                </a:solidFill>
                <a:latin typeface="Trebuchet MS"/>
                <a:cs typeface="Trebuchet MS"/>
              </a:rPr>
              <a:t>; </a:t>
            </a:r>
            <a:r>
              <a:rPr dirty="0" sz="700" spc="-5">
                <a:solidFill>
                  <a:srgbClr val="A6A6A6"/>
                </a:solidFill>
                <a:latin typeface="Trebuchet MS"/>
                <a:cs typeface="Trebuchet MS"/>
              </a:rPr>
              <a:t>changes</a:t>
            </a:r>
            <a:r>
              <a:rPr dirty="0" sz="700" spc="1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700" spc="-5">
                <a:solidFill>
                  <a:srgbClr val="A6A6A6"/>
                </a:solidFill>
                <a:latin typeface="Trebuchet MS"/>
                <a:cs typeface="Trebuchet MS"/>
              </a:rPr>
              <a:t>made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464837" y="6318467"/>
            <a:ext cx="238760" cy="0"/>
          </a:xfrm>
          <a:custGeom>
            <a:avLst/>
            <a:gdLst/>
            <a:ahLst/>
            <a:cxnLst/>
            <a:rect l="l" t="t" r="r" b="b"/>
            <a:pathLst>
              <a:path w="238759" h="0">
                <a:moveTo>
                  <a:pt x="0" y="0"/>
                </a:moveTo>
                <a:lnTo>
                  <a:pt x="238354" y="0"/>
                </a:lnTo>
              </a:path>
            </a:pathLst>
          </a:custGeom>
          <a:ln w="5512">
            <a:solidFill>
              <a:srgbClr val="A5A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559300" y="4076700"/>
            <a:ext cx="2298700" cy="1638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362700" y="6452852"/>
            <a:ext cx="145415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41800" y="4203700"/>
            <a:ext cx="461327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65200">
              <a:lnSpc>
                <a:spcPct val="112500"/>
              </a:lnSpc>
              <a:spcBef>
                <a:spcPts val="100"/>
              </a:spcBef>
            </a:pPr>
            <a:r>
              <a:rPr dirty="0" sz="2000">
                <a:latin typeface="Avenir-Book"/>
                <a:cs typeface="Avenir-Book"/>
              </a:rPr>
              <a:t>Deformable Part Model  Felzenswalb, </a:t>
            </a:r>
            <a:r>
              <a:rPr dirty="0" sz="2000" spc="-20">
                <a:latin typeface="Avenir-Book"/>
                <a:cs typeface="Avenir-Book"/>
              </a:rPr>
              <a:t>McAllester, </a:t>
            </a:r>
            <a:r>
              <a:rPr dirty="0" sz="2000">
                <a:latin typeface="Avenir-Book"/>
                <a:cs typeface="Avenir-Book"/>
              </a:rPr>
              <a:t>Ramanan,</a:t>
            </a:r>
            <a:r>
              <a:rPr dirty="0" sz="2000" spc="-45">
                <a:latin typeface="Avenir-Book"/>
                <a:cs typeface="Avenir-Book"/>
              </a:rPr>
              <a:t> </a:t>
            </a:r>
            <a:r>
              <a:rPr dirty="0" sz="2000">
                <a:latin typeface="Avenir-Book"/>
                <a:cs typeface="Avenir-Book"/>
              </a:rPr>
              <a:t>2009</a:t>
            </a:r>
            <a:endParaRPr sz="2000">
              <a:latin typeface="Avenir-Book"/>
              <a:cs typeface="Avenir-Boo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600" y="520700"/>
            <a:ext cx="1892300" cy="283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49400" y="667699"/>
            <a:ext cx="1016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00200" y="685800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49400" y="1010599"/>
            <a:ext cx="101600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00200" y="1028700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49400" y="1353499"/>
            <a:ext cx="101600" cy="342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00200" y="1371600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49400" y="1734499"/>
            <a:ext cx="101600" cy="342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00200" y="1752600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20800" y="2001199"/>
            <a:ext cx="101600" cy="342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71600" y="2019300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20800" y="2305999"/>
            <a:ext cx="101600" cy="342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71600" y="2324100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13888" y="2618103"/>
            <a:ext cx="101600" cy="342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64688" y="2636203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25600" y="2134549"/>
            <a:ext cx="101600" cy="342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76400" y="2152650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25600" y="2483563"/>
            <a:ext cx="101600" cy="342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76400" y="2501663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40888" y="2872314"/>
            <a:ext cx="194824" cy="3678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00200" y="2902903"/>
            <a:ext cx="76200" cy="266700"/>
          </a:xfrm>
          <a:custGeom>
            <a:avLst/>
            <a:gdLst/>
            <a:ahLst/>
            <a:cxnLst/>
            <a:rect l="l" t="t" r="r" b="b"/>
            <a:pathLst>
              <a:path w="76200" h="266700">
                <a:moveTo>
                  <a:pt x="76199" y="0"/>
                </a:moveTo>
                <a:lnTo>
                  <a:pt x="0" y="266699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87176" y="2931008"/>
            <a:ext cx="272483" cy="3193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50673" y="2971800"/>
            <a:ext cx="146050" cy="198120"/>
          </a:xfrm>
          <a:custGeom>
            <a:avLst/>
            <a:gdLst/>
            <a:ahLst/>
            <a:cxnLst/>
            <a:rect l="l" t="t" r="r" b="b"/>
            <a:pathLst>
              <a:path w="146050" h="198119">
                <a:moveTo>
                  <a:pt x="145488" y="0"/>
                </a:moveTo>
                <a:lnTo>
                  <a:pt x="0" y="197803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58099" y="2937985"/>
            <a:ext cx="198400" cy="3054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19200" y="2971800"/>
            <a:ext cx="76200" cy="198120"/>
          </a:xfrm>
          <a:custGeom>
            <a:avLst/>
            <a:gdLst/>
            <a:ahLst/>
            <a:cxnLst/>
            <a:rect l="l" t="t" r="r" b="b"/>
            <a:pathLst>
              <a:path w="76200" h="198119">
                <a:moveTo>
                  <a:pt x="76200" y="0"/>
                </a:moveTo>
                <a:lnTo>
                  <a:pt x="0" y="197804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778000" y="1353499"/>
            <a:ext cx="101600" cy="3429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828800" y="1371600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299578" y="1353499"/>
            <a:ext cx="101600" cy="3429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350378" y="1371600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99874" y="1658299"/>
            <a:ext cx="101600" cy="3429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350674" y="1676400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93288" y="1645809"/>
            <a:ext cx="194824" cy="3678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752600" y="1676400"/>
            <a:ext cx="76200" cy="266700"/>
          </a:xfrm>
          <a:custGeom>
            <a:avLst/>
            <a:gdLst/>
            <a:ahLst/>
            <a:cxnLst/>
            <a:rect l="l" t="t" r="r" b="b"/>
            <a:pathLst>
              <a:path w="76200" h="266700">
                <a:moveTo>
                  <a:pt x="76199" y="0"/>
                </a:moveTo>
                <a:lnTo>
                  <a:pt x="0" y="266699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854200" y="1199465"/>
            <a:ext cx="101600" cy="3429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905000" y="1217565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930400" y="1505854"/>
            <a:ext cx="101600" cy="3429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981200" y="1523954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45587" y="1131459"/>
            <a:ext cx="194824" cy="36787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104900" y="1162050"/>
            <a:ext cx="76200" cy="266700"/>
          </a:xfrm>
          <a:custGeom>
            <a:avLst/>
            <a:gdLst/>
            <a:ahLst/>
            <a:cxnLst/>
            <a:rect l="l" t="t" r="r" b="b"/>
            <a:pathLst>
              <a:path w="76200" h="266700">
                <a:moveTo>
                  <a:pt x="76199" y="0"/>
                </a:moveTo>
                <a:lnTo>
                  <a:pt x="0" y="266699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117686" y="1329794"/>
            <a:ext cx="254059" cy="27596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81099" y="1371600"/>
            <a:ext cx="127635" cy="152400"/>
          </a:xfrm>
          <a:custGeom>
            <a:avLst/>
            <a:gdLst/>
            <a:ahLst/>
            <a:cxnLst/>
            <a:rect l="l" t="t" r="r" b="b"/>
            <a:pathLst>
              <a:path w="127634" h="152400">
                <a:moveTo>
                  <a:pt x="127232" y="0"/>
                </a:moveTo>
                <a:lnTo>
                  <a:pt x="0" y="152354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616641" y="673494"/>
            <a:ext cx="195716" cy="35035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676400" y="704850"/>
            <a:ext cx="76200" cy="247650"/>
          </a:xfrm>
          <a:custGeom>
            <a:avLst/>
            <a:gdLst/>
            <a:ahLst/>
            <a:cxnLst/>
            <a:rect l="l" t="t" r="r" b="b"/>
            <a:pathLst>
              <a:path w="76200" h="247650">
                <a:moveTo>
                  <a:pt x="76200" y="0"/>
                </a:moveTo>
                <a:lnTo>
                  <a:pt x="0" y="247650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327118" y="1066115"/>
            <a:ext cx="101600" cy="3429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377918" y="1084215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270232" y="997899"/>
            <a:ext cx="264029" cy="1016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308332" y="1028700"/>
            <a:ext cx="187960" cy="0"/>
          </a:xfrm>
          <a:custGeom>
            <a:avLst/>
            <a:gdLst/>
            <a:ahLst/>
            <a:cxnLst/>
            <a:rect l="l" t="t" r="r" b="b"/>
            <a:pathLst>
              <a:path w="187959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679103" y="1042168"/>
            <a:ext cx="281678" cy="2019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734884" y="1084215"/>
            <a:ext cx="170180" cy="78105"/>
          </a:xfrm>
          <a:custGeom>
            <a:avLst/>
            <a:gdLst/>
            <a:ahLst/>
            <a:cxnLst/>
            <a:rect l="l" t="t" r="r" b="b"/>
            <a:pathLst>
              <a:path w="170180" h="78105">
                <a:moveTo>
                  <a:pt x="170115" y="77835"/>
                </a:moveTo>
                <a:lnTo>
                  <a:pt x="0" y="0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90639" y="677719"/>
            <a:ext cx="162685" cy="3419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447800" y="704850"/>
            <a:ext cx="48895" cy="247650"/>
          </a:xfrm>
          <a:custGeom>
            <a:avLst/>
            <a:gdLst/>
            <a:ahLst/>
            <a:cxnLst/>
            <a:rect l="l" t="t" r="r" b="b"/>
            <a:pathLst>
              <a:path w="48894" h="247650">
                <a:moveTo>
                  <a:pt x="0" y="0"/>
                </a:moveTo>
                <a:lnTo>
                  <a:pt x="48363" y="247649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866900" y="2121849"/>
            <a:ext cx="264029" cy="1016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905000" y="2152650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866900" y="2293299"/>
            <a:ext cx="264029" cy="1016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905000" y="2324100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849185" y="2487740"/>
            <a:ext cx="264029" cy="1016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887285" y="2518540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875837" y="2737563"/>
            <a:ext cx="264029" cy="10160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913937" y="2768363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947963" y="2121849"/>
            <a:ext cx="264029" cy="10160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986063" y="2152650"/>
            <a:ext cx="187960" cy="0"/>
          </a:xfrm>
          <a:custGeom>
            <a:avLst/>
            <a:gdLst/>
            <a:ahLst/>
            <a:cxnLst/>
            <a:rect l="l" t="t" r="r" b="b"/>
            <a:pathLst>
              <a:path w="187959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947963" y="2293299"/>
            <a:ext cx="264029" cy="10160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86063" y="2324100"/>
            <a:ext cx="187960" cy="0"/>
          </a:xfrm>
          <a:custGeom>
            <a:avLst/>
            <a:gdLst/>
            <a:ahLst/>
            <a:cxnLst/>
            <a:rect l="l" t="t" r="r" b="b"/>
            <a:pathLst>
              <a:path w="187959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30248" y="2487740"/>
            <a:ext cx="264029" cy="10160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68348" y="2518540"/>
            <a:ext cx="187960" cy="0"/>
          </a:xfrm>
          <a:custGeom>
            <a:avLst/>
            <a:gdLst/>
            <a:ahLst/>
            <a:cxnLst/>
            <a:rect l="l" t="t" r="r" b="b"/>
            <a:pathLst>
              <a:path w="187959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956900" y="2737563"/>
            <a:ext cx="264029" cy="10160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995000" y="2768363"/>
            <a:ext cx="187960" cy="0"/>
          </a:xfrm>
          <a:custGeom>
            <a:avLst/>
            <a:gdLst/>
            <a:ahLst/>
            <a:cxnLst/>
            <a:rect l="l" t="t" r="r" b="b"/>
            <a:pathLst>
              <a:path w="187959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61391" y="2070010"/>
            <a:ext cx="263141" cy="22204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21230" y="2113405"/>
            <a:ext cx="143510" cy="95250"/>
          </a:xfrm>
          <a:custGeom>
            <a:avLst/>
            <a:gdLst/>
            <a:ahLst/>
            <a:cxnLst/>
            <a:rect l="l" t="t" r="r" b="b"/>
            <a:pathLst>
              <a:path w="143509" h="95250">
                <a:moveTo>
                  <a:pt x="143462" y="9525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77132" y="2269922"/>
            <a:ext cx="231658" cy="12816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21230" y="2305049"/>
            <a:ext cx="143510" cy="18415"/>
          </a:xfrm>
          <a:custGeom>
            <a:avLst/>
            <a:gdLst/>
            <a:ahLst/>
            <a:cxnLst/>
            <a:rect l="l" t="t" r="r" b="b"/>
            <a:pathLst>
              <a:path w="143509" h="18414">
                <a:moveTo>
                  <a:pt x="143462" y="17906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61798" y="2451089"/>
            <a:ext cx="244611" cy="20677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21231" y="2494405"/>
            <a:ext cx="126364" cy="80645"/>
          </a:xfrm>
          <a:custGeom>
            <a:avLst/>
            <a:gdLst/>
            <a:ahLst/>
            <a:cxnLst/>
            <a:rect l="l" t="t" r="r" b="b"/>
            <a:pathLst>
              <a:path w="126365" h="80644">
                <a:moveTo>
                  <a:pt x="125746" y="8014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47700" y="2710911"/>
            <a:ext cx="264029" cy="10160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5800" y="2741711"/>
            <a:ext cx="187960" cy="0"/>
          </a:xfrm>
          <a:custGeom>
            <a:avLst/>
            <a:gdLst/>
            <a:ahLst/>
            <a:cxnLst/>
            <a:rect l="l" t="t" r="r" b="b"/>
            <a:pathLst>
              <a:path w="187959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149959" y="2125247"/>
            <a:ext cx="263141" cy="22204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209799" y="2168643"/>
            <a:ext cx="143510" cy="95250"/>
          </a:xfrm>
          <a:custGeom>
            <a:avLst/>
            <a:gdLst/>
            <a:ahLst/>
            <a:cxnLst/>
            <a:rect l="l" t="t" r="r" b="b"/>
            <a:pathLst>
              <a:path w="143510" h="95250">
                <a:moveTo>
                  <a:pt x="143462" y="9525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151472" y="2335169"/>
            <a:ext cx="260118" cy="20836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209799" y="2378193"/>
            <a:ext cx="143510" cy="82550"/>
          </a:xfrm>
          <a:custGeom>
            <a:avLst/>
            <a:gdLst/>
            <a:ahLst/>
            <a:cxnLst/>
            <a:rect l="l" t="t" r="r" b="b"/>
            <a:pathLst>
              <a:path w="143510" h="82550">
                <a:moveTo>
                  <a:pt x="143462" y="0"/>
                </a:moveTo>
                <a:lnTo>
                  <a:pt x="0" y="82314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150367" y="2506327"/>
            <a:ext cx="244611" cy="20677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209799" y="2549643"/>
            <a:ext cx="126364" cy="80645"/>
          </a:xfrm>
          <a:custGeom>
            <a:avLst/>
            <a:gdLst/>
            <a:ahLst/>
            <a:cxnLst/>
            <a:rect l="l" t="t" r="r" b="b"/>
            <a:pathLst>
              <a:path w="126364" h="80644">
                <a:moveTo>
                  <a:pt x="125746" y="8014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136268" y="2766147"/>
            <a:ext cx="264029" cy="10160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174368" y="2796947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078229" y="1245536"/>
            <a:ext cx="263141" cy="22204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138068" y="1288931"/>
            <a:ext cx="143510" cy="95250"/>
          </a:xfrm>
          <a:custGeom>
            <a:avLst/>
            <a:gdLst/>
            <a:ahLst/>
            <a:cxnLst/>
            <a:rect l="l" t="t" r="r" b="b"/>
            <a:pathLst>
              <a:path w="143510" h="95250">
                <a:moveTo>
                  <a:pt x="143462" y="9525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079740" y="1455458"/>
            <a:ext cx="260118" cy="20836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138068" y="1498481"/>
            <a:ext cx="143510" cy="82550"/>
          </a:xfrm>
          <a:custGeom>
            <a:avLst/>
            <a:gdLst/>
            <a:ahLst/>
            <a:cxnLst/>
            <a:rect l="l" t="t" r="r" b="b"/>
            <a:pathLst>
              <a:path w="143510" h="82550">
                <a:moveTo>
                  <a:pt x="143462" y="0"/>
                </a:moveTo>
                <a:lnTo>
                  <a:pt x="0" y="82314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078636" y="1626615"/>
            <a:ext cx="244611" cy="20677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138068" y="1669931"/>
            <a:ext cx="126364" cy="80645"/>
          </a:xfrm>
          <a:custGeom>
            <a:avLst/>
            <a:gdLst/>
            <a:ahLst/>
            <a:cxnLst/>
            <a:rect l="l" t="t" r="r" b="b"/>
            <a:pathLst>
              <a:path w="126364" h="80644">
                <a:moveTo>
                  <a:pt x="125746" y="8014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064537" y="1886436"/>
            <a:ext cx="264029" cy="10160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102637" y="1917236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639090" y="2813329"/>
            <a:ext cx="290030" cy="24189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99117" y="2856754"/>
            <a:ext cx="170180" cy="115570"/>
          </a:xfrm>
          <a:custGeom>
            <a:avLst/>
            <a:gdLst/>
            <a:ahLst/>
            <a:cxnLst/>
            <a:rect l="l" t="t" r="r" b="b"/>
            <a:pathLst>
              <a:path w="170180" h="115569">
                <a:moveTo>
                  <a:pt x="169978" y="0"/>
                </a:moveTo>
                <a:lnTo>
                  <a:pt x="0" y="115045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22830" y="2991055"/>
            <a:ext cx="101601" cy="30628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73630" y="3009154"/>
            <a:ext cx="0" cy="230504"/>
          </a:xfrm>
          <a:custGeom>
            <a:avLst/>
            <a:gdLst/>
            <a:ahLst/>
            <a:cxnLst/>
            <a:rect l="l" t="t" r="r" b="b"/>
            <a:pathLst>
              <a:path w="0" h="230505">
                <a:moveTo>
                  <a:pt x="0" y="0"/>
                </a:moveTo>
                <a:lnTo>
                  <a:pt x="0" y="230088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824508" y="2801951"/>
            <a:ext cx="274530" cy="34912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887842" y="2841467"/>
            <a:ext cx="147955" cy="230504"/>
          </a:xfrm>
          <a:custGeom>
            <a:avLst/>
            <a:gdLst/>
            <a:ahLst/>
            <a:cxnLst/>
            <a:rect l="l" t="t" r="r" b="b"/>
            <a:pathLst>
              <a:path w="147955" h="230505">
                <a:moveTo>
                  <a:pt x="147862" y="0"/>
                </a:moveTo>
                <a:lnTo>
                  <a:pt x="0" y="230088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989442" y="2975767"/>
            <a:ext cx="101601" cy="30628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040242" y="2993867"/>
            <a:ext cx="0" cy="230504"/>
          </a:xfrm>
          <a:custGeom>
            <a:avLst/>
            <a:gdLst/>
            <a:ahLst/>
            <a:cxnLst/>
            <a:rect l="l" t="t" r="r" b="b"/>
            <a:pathLst>
              <a:path w="0" h="230505">
                <a:moveTo>
                  <a:pt x="0" y="0"/>
                </a:moveTo>
                <a:lnTo>
                  <a:pt x="0" y="230088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2155562" y="2991055"/>
            <a:ext cx="101601" cy="30628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206362" y="3009154"/>
            <a:ext cx="0" cy="230504"/>
          </a:xfrm>
          <a:custGeom>
            <a:avLst/>
            <a:gdLst/>
            <a:ahLst/>
            <a:cxnLst/>
            <a:rect l="l" t="t" r="r" b="b"/>
            <a:pathLst>
              <a:path w="0" h="230505">
                <a:moveTo>
                  <a:pt x="0" y="0"/>
                </a:moveTo>
                <a:lnTo>
                  <a:pt x="0" y="230088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054098" y="3029220"/>
            <a:ext cx="101601" cy="30628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104899" y="3047320"/>
            <a:ext cx="0" cy="230504"/>
          </a:xfrm>
          <a:custGeom>
            <a:avLst/>
            <a:gdLst/>
            <a:ahLst/>
            <a:cxnLst/>
            <a:rect l="l" t="t" r="r" b="b"/>
            <a:pathLst>
              <a:path w="0" h="230504">
                <a:moveTo>
                  <a:pt x="0" y="0"/>
                </a:moveTo>
                <a:lnTo>
                  <a:pt x="0" y="230088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61016" y="674049"/>
            <a:ext cx="358746" cy="10160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99116" y="704850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282546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94258" y="807399"/>
            <a:ext cx="358746" cy="10160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32358" y="838200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282546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912599" y="912931"/>
            <a:ext cx="357626" cy="19533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963626" y="952500"/>
            <a:ext cx="255904" cy="76200"/>
          </a:xfrm>
          <a:custGeom>
            <a:avLst/>
            <a:gdLst/>
            <a:ahLst/>
            <a:cxnLst/>
            <a:rect l="l" t="t" r="r" b="b"/>
            <a:pathLst>
              <a:path w="255905" h="76200">
                <a:moveTo>
                  <a:pt x="255573" y="76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042030" y="610549"/>
            <a:ext cx="101600" cy="28575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092830" y="628650"/>
            <a:ext cx="0" cy="209550"/>
          </a:xfrm>
          <a:custGeom>
            <a:avLst/>
            <a:gdLst/>
            <a:ahLst/>
            <a:cxnLst/>
            <a:rect l="l" t="t" r="r" b="b"/>
            <a:pathLst>
              <a:path w="0" h="209550">
                <a:moveTo>
                  <a:pt x="0" y="20955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983627" y="957448"/>
            <a:ext cx="256824" cy="293532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047126" y="998490"/>
            <a:ext cx="130175" cy="171450"/>
          </a:xfrm>
          <a:custGeom>
            <a:avLst/>
            <a:gdLst/>
            <a:ahLst/>
            <a:cxnLst/>
            <a:rect l="l" t="t" r="r" b="b"/>
            <a:pathLst>
              <a:path w="130175" h="171450">
                <a:moveTo>
                  <a:pt x="129825" y="17144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155562" y="762949"/>
            <a:ext cx="101600" cy="28575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206362" y="781050"/>
            <a:ext cx="0" cy="209550"/>
          </a:xfrm>
          <a:custGeom>
            <a:avLst/>
            <a:gdLst/>
            <a:ahLst/>
            <a:cxnLst/>
            <a:rect l="l" t="t" r="r" b="b"/>
            <a:pathLst>
              <a:path w="0" h="209550">
                <a:moveTo>
                  <a:pt x="0" y="20955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603624" y="3638661"/>
            <a:ext cx="177667" cy="1373277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685799" y="3749204"/>
            <a:ext cx="12700" cy="1203960"/>
          </a:xfrm>
          <a:custGeom>
            <a:avLst/>
            <a:gdLst/>
            <a:ahLst/>
            <a:cxnLst/>
            <a:rect l="l" t="t" r="r" b="b"/>
            <a:pathLst>
              <a:path w="12700" h="1203960">
                <a:moveTo>
                  <a:pt x="6187" y="-12700"/>
                </a:moveTo>
                <a:lnTo>
                  <a:pt x="6187" y="1216495"/>
                </a:lnTo>
              </a:path>
            </a:pathLst>
          </a:custGeom>
          <a:ln w="377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654533" y="3657600"/>
            <a:ext cx="87630" cy="88265"/>
          </a:xfrm>
          <a:custGeom>
            <a:avLst/>
            <a:gdLst/>
            <a:ahLst/>
            <a:cxnLst/>
            <a:rect l="l" t="t" r="r" b="b"/>
            <a:pathLst>
              <a:path w="87629" h="88264">
                <a:moveTo>
                  <a:pt x="44583" y="0"/>
                </a:moveTo>
                <a:lnTo>
                  <a:pt x="0" y="86922"/>
                </a:lnTo>
                <a:lnTo>
                  <a:pt x="87371" y="87820"/>
                </a:lnTo>
                <a:lnTo>
                  <a:pt x="445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647700" y="4891211"/>
            <a:ext cx="1904998" cy="16357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85800" y="4953000"/>
            <a:ext cx="1737360" cy="0"/>
          </a:xfrm>
          <a:custGeom>
            <a:avLst/>
            <a:gdLst/>
            <a:ahLst/>
            <a:cxnLst/>
            <a:rect l="l" t="t" r="r" b="b"/>
            <a:pathLst>
              <a:path w="1737360" h="0">
                <a:moveTo>
                  <a:pt x="1737189" y="0"/>
                </a:moveTo>
                <a:lnTo>
                  <a:pt x="1724489" y="0"/>
                </a:ln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2427222" y="4909311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30" h="87629">
                <a:moveTo>
                  <a:pt x="0" y="0"/>
                </a:moveTo>
                <a:lnTo>
                  <a:pt x="0" y="87375"/>
                </a:lnTo>
                <a:lnTo>
                  <a:pt x="87375" y="436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 txBox="1"/>
          <p:nvPr/>
        </p:nvSpPr>
        <p:spPr>
          <a:xfrm>
            <a:off x="139700" y="4978400"/>
            <a:ext cx="3407410" cy="1117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636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Trebuchet MS"/>
                <a:cs typeface="Trebuchet MS"/>
              </a:rPr>
              <a:t>orientation</a:t>
            </a:r>
            <a:endParaRPr sz="1600">
              <a:latin typeface="Trebuchet MS"/>
              <a:cs typeface="Trebuchet MS"/>
            </a:endParaRPr>
          </a:p>
          <a:p>
            <a:pPr marL="571500" marR="5080" indent="-558800">
              <a:lnSpc>
                <a:spcPct val="112500"/>
              </a:lnSpc>
              <a:spcBef>
                <a:spcPts val="1280"/>
              </a:spcBef>
            </a:pPr>
            <a:r>
              <a:rPr dirty="0" sz="2000">
                <a:latin typeface="Avenir-Book"/>
                <a:cs typeface="Avenir-Book"/>
              </a:rPr>
              <a:t>Histogram of Gradients</a:t>
            </a:r>
            <a:r>
              <a:rPr dirty="0" sz="2000" spc="-100">
                <a:latin typeface="Avenir-Book"/>
                <a:cs typeface="Avenir-Book"/>
              </a:rPr>
              <a:t> </a:t>
            </a:r>
            <a:r>
              <a:rPr dirty="0" sz="2000">
                <a:latin typeface="Avenir-Book"/>
                <a:cs typeface="Avenir-Book"/>
              </a:rPr>
              <a:t>(HoG)  Dalal &amp; </a:t>
            </a:r>
            <a:r>
              <a:rPr dirty="0" sz="2000" spc="-30">
                <a:latin typeface="Avenir-Book"/>
                <a:cs typeface="Avenir-Book"/>
              </a:rPr>
              <a:t>Triggs,</a:t>
            </a:r>
            <a:r>
              <a:rPr dirty="0" sz="2000" spc="-75">
                <a:latin typeface="Avenir-Book"/>
                <a:cs typeface="Avenir-Book"/>
              </a:rPr>
              <a:t> </a:t>
            </a:r>
            <a:r>
              <a:rPr dirty="0" sz="2000">
                <a:latin typeface="Avenir-Book"/>
                <a:cs typeface="Avenir-Book"/>
              </a:rPr>
              <a:t>2005</a:t>
            </a:r>
            <a:endParaRPr sz="2000">
              <a:latin typeface="Avenir-Book"/>
              <a:cs typeface="Avenir-Book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619781" y="3862720"/>
            <a:ext cx="1755564" cy="1163822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669039" y="3894238"/>
            <a:ext cx="1656080" cy="1073150"/>
          </a:xfrm>
          <a:custGeom>
            <a:avLst/>
            <a:gdLst/>
            <a:ahLst/>
            <a:cxnLst/>
            <a:rect l="l" t="t" r="r" b="b"/>
            <a:pathLst>
              <a:path w="1656080" h="1073150">
                <a:moveTo>
                  <a:pt x="0" y="630554"/>
                </a:moveTo>
                <a:lnTo>
                  <a:pt x="27392" y="680660"/>
                </a:lnTo>
                <a:lnTo>
                  <a:pt x="54714" y="728992"/>
                </a:lnTo>
                <a:lnTo>
                  <a:pt x="81897" y="773777"/>
                </a:lnTo>
                <a:lnTo>
                  <a:pt x="108869" y="813242"/>
                </a:lnTo>
                <a:lnTo>
                  <a:pt x="135562" y="845614"/>
                </a:lnTo>
                <a:lnTo>
                  <a:pt x="187827" y="881984"/>
                </a:lnTo>
                <a:lnTo>
                  <a:pt x="213259" y="882435"/>
                </a:lnTo>
                <a:lnTo>
                  <a:pt x="238131" y="868699"/>
                </a:lnTo>
                <a:lnTo>
                  <a:pt x="266875" y="817949"/>
                </a:lnTo>
                <a:lnTo>
                  <a:pt x="280768" y="776798"/>
                </a:lnTo>
                <a:lnTo>
                  <a:pt x="294409" y="727805"/>
                </a:lnTo>
                <a:lnTo>
                  <a:pt x="307849" y="672975"/>
                </a:lnTo>
                <a:lnTo>
                  <a:pt x="321137" y="614315"/>
                </a:lnTo>
                <a:lnTo>
                  <a:pt x="334325" y="553831"/>
                </a:lnTo>
                <a:lnTo>
                  <a:pt x="347462" y="493527"/>
                </a:lnTo>
                <a:lnTo>
                  <a:pt x="360599" y="435412"/>
                </a:lnTo>
                <a:lnTo>
                  <a:pt x="373787" y="381489"/>
                </a:lnTo>
                <a:lnTo>
                  <a:pt x="387075" y="333766"/>
                </a:lnTo>
                <a:lnTo>
                  <a:pt x="400514" y="294248"/>
                </a:lnTo>
                <a:lnTo>
                  <a:pt x="428049" y="247852"/>
                </a:lnTo>
                <a:lnTo>
                  <a:pt x="442244" y="244986"/>
                </a:lnTo>
                <a:lnTo>
                  <a:pt x="453660" y="254964"/>
                </a:lnTo>
                <a:lnTo>
                  <a:pt x="476903" y="307343"/>
                </a:lnTo>
                <a:lnTo>
                  <a:pt x="488701" y="346967"/>
                </a:lnTo>
                <a:lnTo>
                  <a:pt x="500596" y="393696"/>
                </a:lnTo>
                <a:lnTo>
                  <a:pt x="512574" y="446139"/>
                </a:lnTo>
                <a:lnTo>
                  <a:pt x="524619" y="502910"/>
                </a:lnTo>
                <a:lnTo>
                  <a:pt x="536718" y="562619"/>
                </a:lnTo>
                <a:lnTo>
                  <a:pt x="548854" y="623876"/>
                </a:lnTo>
                <a:lnTo>
                  <a:pt x="561014" y="685295"/>
                </a:lnTo>
                <a:lnTo>
                  <a:pt x="573182" y="745484"/>
                </a:lnTo>
                <a:lnTo>
                  <a:pt x="585343" y="803057"/>
                </a:lnTo>
                <a:lnTo>
                  <a:pt x="597483" y="856623"/>
                </a:lnTo>
                <a:lnTo>
                  <a:pt x="609587" y="904795"/>
                </a:lnTo>
                <a:lnTo>
                  <a:pt x="621639" y="946183"/>
                </a:lnTo>
                <a:lnTo>
                  <a:pt x="645530" y="1003053"/>
                </a:lnTo>
                <a:lnTo>
                  <a:pt x="669038" y="1016122"/>
                </a:lnTo>
                <a:lnTo>
                  <a:pt x="679505" y="1004821"/>
                </a:lnTo>
                <a:lnTo>
                  <a:pt x="700114" y="951685"/>
                </a:lnTo>
                <a:lnTo>
                  <a:pt x="710284" y="912017"/>
                </a:lnTo>
                <a:lnTo>
                  <a:pt x="720385" y="865060"/>
                </a:lnTo>
                <a:lnTo>
                  <a:pt x="730430" y="811899"/>
                </a:lnTo>
                <a:lnTo>
                  <a:pt x="740435" y="753617"/>
                </a:lnTo>
                <a:lnTo>
                  <a:pt x="750415" y="691298"/>
                </a:lnTo>
                <a:lnTo>
                  <a:pt x="760383" y="626025"/>
                </a:lnTo>
                <a:lnTo>
                  <a:pt x="770355" y="558882"/>
                </a:lnTo>
                <a:lnTo>
                  <a:pt x="780345" y="490954"/>
                </a:lnTo>
                <a:lnTo>
                  <a:pt x="790369" y="423323"/>
                </a:lnTo>
                <a:lnTo>
                  <a:pt x="800440" y="357073"/>
                </a:lnTo>
                <a:lnTo>
                  <a:pt x="810573" y="293288"/>
                </a:lnTo>
                <a:lnTo>
                  <a:pt x="820784" y="233052"/>
                </a:lnTo>
                <a:lnTo>
                  <a:pt x="831086" y="177448"/>
                </a:lnTo>
                <a:lnTo>
                  <a:pt x="841495" y="127560"/>
                </a:lnTo>
                <a:lnTo>
                  <a:pt x="852026" y="84472"/>
                </a:lnTo>
                <a:lnTo>
                  <a:pt x="873508" y="23029"/>
                </a:lnTo>
                <a:lnTo>
                  <a:pt x="900299" y="45"/>
                </a:lnTo>
                <a:lnTo>
                  <a:pt x="916662" y="8509"/>
                </a:lnTo>
                <a:lnTo>
                  <a:pt x="950647" y="62915"/>
                </a:lnTo>
                <a:lnTo>
                  <a:pt x="968068" y="104704"/>
                </a:lnTo>
                <a:lnTo>
                  <a:pt x="985640" y="153449"/>
                </a:lnTo>
                <a:lnTo>
                  <a:pt x="1003263" y="207072"/>
                </a:lnTo>
                <a:lnTo>
                  <a:pt x="1020835" y="263498"/>
                </a:lnTo>
                <a:lnTo>
                  <a:pt x="1038256" y="320649"/>
                </a:lnTo>
                <a:lnTo>
                  <a:pt x="1055425" y="376450"/>
                </a:lnTo>
                <a:lnTo>
                  <a:pt x="1072241" y="428823"/>
                </a:lnTo>
                <a:lnTo>
                  <a:pt x="1088604" y="475693"/>
                </a:lnTo>
                <a:lnTo>
                  <a:pt x="1104412" y="514982"/>
                </a:lnTo>
                <a:lnTo>
                  <a:pt x="1133962" y="562513"/>
                </a:lnTo>
                <a:lnTo>
                  <a:pt x="1159333" y="569224"/>
                </a:lnTo>
                <a:lnTo>
                  <a:pt x="1183131" y="551705"/>
                </a:lnTo>
                <a:lnTo>
                  <a:pt x="1205555" y="517263"/>
                </a:lnTo>
                <a:lnTo>
                  <a:pt x="1226806" y="473209"/>
                </a:lnTo>
                <a:lnTo>
                  <a:pt x="1247082" y="426851"/>
                </a:lnTo>
                <a:lnTo>
                  <a:pt x="1266583" y="385499"/>
                </a:lnTo>
                <a:lnTo>
                  <a:pt x="1285509" y="356462"/>
                </a:lnTo>
                <a:lnTo>
                  <a:pt x="1304057" y="347048"/>
                </a:lnTo>
                <a:lnTo>
                  <a:pt x="1324257" y="363183"/>
                </a:lnTo>
                <a:lnTo>
                  <a:pt x="1343002" y="399749"/>
                </a:lnTo>
                <a:lnTo>
                  <a:pt x="1360689" y="448714"/>
                </a:lnTo>
                <a:lnTo>
                  <a:pt x="1377715" y="502043"/>
                </a:lnTo>
                <a:lnTo>
                  <a:pt x="1394477" y="551702"/>
                </a:lnTo>
                <a:lnTo>
                  <a:pt x="1411371" y="589657"/>
                </a:lnTo>
                <a:lnTo>
                  <a:pt x="1428794" y="607874"/>
                </a:lnTo>
                <a:lnTo>
                  <a:pt x="1444541" y="600698"/>
                </a:lnTo>
                <a:lnTo>
                  <a:pt x="1460509" y="574208"/>
                </a:lnTo>
                <a:lnTo>
                  <a:pt x="1476566" y="535846"/>
                </a:lnTo>
                <a:lnTo>
                  <a:pt x="1492579" y="493054"/>
                </a:lnTo>
                <a:lnTo>
                  <a:pt x="1508415" y="453275"/>
                </a:lnTo>
                <a:lnTo>
                  <a:pt x="1523940" y="423950"/>
                </a:lnTo>
                <a:lnTo>
                  <a:pt x="1539023" y="412521"/>
                </a:lnTo>
                <a:lnTo>
                  <a:pt x="1553530" y="426430"/>
                </a:lnTo>
                <a:lnTo>
                  <a:pt x="1585422" y="560121"/>
                </a:lnTo>
                <a:lnTo>
                  <a:pt x="1618733" y="778686"/>
                </a:lnTo>
                <a:lnTo>
                  <a:pt x="1644956" y="982722"/>
                </a:lnTo>
                <a:lnTo>
                  <a:pt x="1655587" y="1072823"/>
                </a:lnTo>
              </a:path>
            </a:pathLst>
          </a:custGeom>
          <a:ln w="25400">
            <a:solidFill>
              <a:srgbClr val="0000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347697" y="3374897"/>
            <a:ext cx="314344" cy="390525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390568" y="3394760"/>
            <a:ext cx="228600" cy="304800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390568" y="339476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190500"/>
                </a:moveTo>
                <a:lnTo>
                  <a:pt x="57150" y="190500"/>
                </a:lnTo>
                <a:lnTo>
                  <a:pt x="57150" y="0"/>
                </a:lnTo>
                <a:lnTo>
                  <a:pt x="171450" y="0"/>
                </a:lnTo>
                <a:lnTo>
                  <a:pt x="171450" y="190500"/>
                </a:lnTo>
                <a:lnTo>
                  <a:pt x="228600" y="190500"/>
                </a:lnTo>
                <a:lnTo>
                  <a:pt x="114300" y="3048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30469" y="1264599"/>
            <a:ext cx="264029" cy="10160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68569" y="1295400"/>
            <a:ext cx="187960" cy="0"/>
          </a:xfrm>
          <a:custGeom>
            <a:avLst/>
            <a:gdLst/>
            <a:ahLst/>
            <a:cxnLst/>
            <a:rect l="l" t="t" r="r" b="b"/>
            <a:pathLst>
              <a:path w="187959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730469" y="1436049"/>
            <a:ext cx="264029" cy="10160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768569" y="1466850"/>
            <a:ext cx="187960" cy="0"/>
          </a:xfrm>
          <a:custGeom>
            <a:avLst/>
            <a:gdLst/>
            <a:ahLst/>
            <a:cxnLst/>
            <a:rect l="l" t="t" r="r" b="b"/>
            <a:pathLst>
              <a:path w="187959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12754" y="1630490"/>
            <a:ext cx="264029" cy="101600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750854" y="1661290"/>
            <a:ext cx="187960" cy="0"/>
          </a:xfrm>
          <a:custGeom>
            <a:avLst/>
            <a:gdLst/>
            <a:ahLst/>
            <a:cxnLst/>
            <a:rect l="l" t="t" r="r" b="b"/>
            <a:pathLst>
              <a:path w="187959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39406" y="1880313"/>
            <a:ext cx="264029" cy="101600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77506" y="1911113"/>
            <a:ext cx="187960" cy="0"/>
          </a:xfrm>
          <a:custGeom>
            <a:avLst/>
            <a:gdLst/>
            <a:ahLst/>
            <a:cxnLst/>
            <a:rect l="l" t="t" r="r" b="b"/>
            <a:pathLst>
              <a:path w="187959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4368800" y="635000"/>
            <a:ext cx="1892300" cy="2832100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5311593" y="779302"/>
            <a:ext cx="101600" cy="34290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362393" y="797402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311593" y="1122202"/>
            <a:ext cx="101600" cy="342900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362393" y="1140302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311593" y="1465102"/>
            <a:ext cx="101600" cy="342900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5362393" y="1483202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5311593" y="1846102"/>
            <a:ext cx="101600" cy="342900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5362393" y="1864202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5082993" y="2112802"/>
            <a:ext cx="101600" cy="342900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5133793" y="2130902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5082993" y="2417602"/>
            <a:ext cx="101600" cy="342900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5133793" y="2435702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076083" y="2729707"/>
            <a:ext cx="101600" cy="342900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5126883" y="2747807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387793" y="2246152"/>
            <a:ext cx="101600" cy="342900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5438593" y="2264252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5387793" y="2595167"/>
            <a:ext cx="101600" cy="342900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5438593" y="2613267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5303081" y="2983917"/>
            <a:ext cx="194824" cy="367879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362393" y="3014507"/>
            <a:ext cx="76200" cy="266700"/>
          </a:xfrm>
          <a:custGeom>
            <a:avLst/>
            <a:gdLst/>
            <a:ahLst/>
            <a:cxnLst/>
            <a:rect l="l" t="t" r="r" b="b"/>
            <a:pathLst>
              <a:path w="76200" h="266700">
                <a:moveTo>
                  <a:pt x="76199" y="0"/>
                </a:moveTo>
                <a:lnTo>
                  <a:pt x="0" y="266699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5049370" y="3042611"/>
            <a:ext cx="272483" cy="319386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5112868" y="3083402"/>
            <a:ext cx="146050" cy="198120"/>
          </a:xfrm>
          <a:custGeom>
            <a:avLst/>
            <a:gdLst/>
            <a:ahLst/>
            <a:cxnLst/>
            <a:rect l="l" t="t" r="r" b="b"/>
            <a:pathLst>
              <a:path w="146050" h="198120">
                <a:moveTo>
                  <a:pt x="145488" y="0"/>
                </a:moveTo>
                <a:lnTo>
                  <a:pt x="0" y="197803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4920294" y="3049588"/>
            <a:ext cx="198400" cy="305433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4981393" y="3083402"/>
            <a:ext cx="76200" cy="198120"/>
          </a:xfrm>
          <a:custGeom>
            <a:avLst/>
            <a:gdLst/>
            <a:ahLst/>
            <a:cxnLst/>
            <a:rect l="l" t="t" r="r" b="b"/>
            <a:pathLst>
              <a:path w="76200" h="198120">
                <a:moveTo>
                  <a:pt x="76200" y="0"/>
                </a:moveTo>
                <a:lnTo>
                  <a:pt x="0" y="197804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5540193" y="1465102"/>
            <a:ext cx="101600" cy="342900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590993" y="1483202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5061771" y="1465102"/>
            <a:ext cx="101600" cy="342900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5112571" y="1483202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5062067" y="1769902"/>
            <a:ext cx="101600" cy="342900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112867" y="1788002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5455481" y="1757413"/>
            <a:ext cx="194824" cy="367879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5514793" y="1788002"/>
            <a:ext cx="76200" cy="266700"/>
          </a:xfrm>
          <a:custGeom>
            <a:avLst/>
            <a:gdLst/>
            <a:ahLst/>
            <a:cxnLst/>
            <a:rect l="l" t="t" r="r" b="b"/>
            <a:pathLst>
              <a:path w="76200" h="266700">
                <a:moveTo>
                  <a:pt x="76199" y="0"/>
                </a:moveTo>
                <a:lnTo>
                  <a:pt x="0" y="266699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5616393" y="1311068"/>
            <a:ext cx="101600" cy="342900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5667193" y="1329167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5692593" y="1617456"/>
            <a:ext cx="101600" cy="342900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5743393" y="1635556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4807781" y="1243063"/>
            <a:ext cx="194824" cy="367879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4867093" y="1273652"/>
            <a:ext cx="76200" cy="266700"/>
          </a:xfrm>
          <a:custGeom>
            <a:avLst/>
            <a:gdLst/>
            <a:ahLst/>
            <a:cxnLst/>
            <a:rect l="l" t="t" r="r" b="b"/>
            <a:pathLst>
              <a:path w="76200" h="266700">
                <a:moveTo>
                  <a:pt x="76199" y="0"/>
                </a:moveTo>
                <a:lnTo>
                  <a:pt x="0" y="266699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4879881" y="1441396"/>
            <a:ext cx="254059" cy="275965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4943294" y="1483202"/>
            <a:ext cx="127635" cy="152400"/>
          </a:xfrm>
          <a:custGeom>
            <a:avLst/>
            <a:gdLst/>
            <a:ahLst/>
            <a:cxnLst/>
            <a:rect l="l" t="t" r="r" b="b"/>
            <a:pathLst>
              <a:path w="127635" h="152400">
                <a:moveTo>
                  <a:pt x="127232" y="0"/>
                </a:moveTo>
                <a:lnTo>
                  <a:pt x="0" y="152354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5378836" y="785098"/>
            <a:ext cx="195716" cy="350359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5438593" y="816452"/>
            <a:ext cx="76200" cy="247650"/>
          </a:xfrm>
          <a:custGeom>
            <a:avLst/>
            <a:gdLst/>
            <a:ahLst/>
            <a:cxnLst/>
            <a:rect l="l" t="t" r="r" b="b"/>
            <a:pathLst>
              <a:path w="76200" h="247650">
                <a:moveTo>
                  <a:pt x="76200" y="0"/>
                </a:moveTo>
                <a:lnTo>
                  <a:pt x="0" y="247650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5089311" y="1177718"/>
            <a:ext cx="101600" cy="342900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5140111" y="1195817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5032427" y="1109502"/>
            <a:ext cx="264029" cy="101600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5070527" y="1140302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5441297" y="1153772"/>
            <a:ext cx="281678" cy="201927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5497079" y="1195817"/>
            <a:ext cx="170180" cy="78105"/>
          </a:xfrm>
          <a:custGeom>
            <a:avLst/>
            <a:gdLst/>
            <a:ahLst/>
            <a:cxnLst/>
            <a:rect l="l" t="t" r="r" b="b"/>
            <a:pathLst>
              <a:path w="170179" h="78105">
                <a:moveTo>
                  <a:pt x="170115" y="77835"/>
                </a:moveTo>
                <a:lnTo>
                  <a:pt x="0" y="0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5152833" y="789321"/>
            <a:ext cx="162685" cy="341911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5209993" y="816452"/>
            <a:ext cx="48895" cy="247650"/>
          </a:xfrm>
          <a:custGeom>
            <a:avLst/>
            <a:gdLst/>
            <a:ahLst/>
            <a:cxnLst/>
            <a:rect l="l" t="t" r="r" b="b"/>
            <a:pathLst>
              <a:path w="48895" h="247650">
                <a:moveTo>
                  <a:pt x="0" y="0"/>
                </a:moveTo>
                <a:lnTo>
                  <a:pt x="48363" y="247649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5629094" y="2233452"/>
            <a:ext cx="264029" cy="101600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5667194" y="2264252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5629094" y="2404902"/>
            <a:ext cx="264029" cy="101600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5667194" y="2435702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5611378" y="2599343"/>
            <a:ext cx="264029" cy="101600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5649478" y="2630143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5638031" y="2849167"/>
            <a:ext cx="264029" cy="101600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5676131" y="2879967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4710157" y="2233452"/>
            <a:ext cx="264029" cy="101600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4748257" y="2264252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4710157" y="2404902"/>
            <a:ext cx="264029" cy="101600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4748257" y="2435702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4692442" y="2599343"/>
            <a:ext cx="264029" cy="101600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4730542" y="2630143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4719094" y="2849167"/>
            <a:ext cx="264029" cy="101600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4757194" y="2879967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4423585" y="2181612"/>
            <a:ext cx="263141" cy="222040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4483424" y="2225009"/>
            <a:ext cx="143510" cy="95250"/>
          </a:xfrm>
          <a:custGeom>
            <a:avLst/>
            <a:gdLst/>
            <a:ahLst/>
            <a:cxnLst/>
            <a:rect l="l" t="t" r="r" b="b"/>
            <a:pathLst>
              <a:path w="143510" h="95250">
                <a:moveTo>
                  <a:pt x="143462" y="9525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4439326" y="2381525"/>
            <a:ext cx="231658" cy="128161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4483424" y="2416653"/>
            <a:ext cx="143510" cy="18415"/>
          </a:xfrm>
          <a:custGeom>
            <a:avLst/>
            <a:gdLst/>
            <a:ahLst/>
            <a:cxnLst/>
            <a:rect l="l" t="t" r="r" b="b"/>
            <a:pathLst>
              <a:path w="143510" h="18414">
                <a:moveTo>
                  <a:pt x="143462" y="17906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4423992" y="2562692"/>
            <a:ext cx="244611" cy="206773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4483424" y="2606009"/>
            <a:ext cx="126364" cy="80645"/>
          </a:xfrm>
          <a:custGeom>
            <a:avLst/>
            <a:gdLst/>
            <a:ahLst/>
            <a:cxnLst/>
            <a:rect l="l" t="t" r="r" b="b"/>
            <a:pathLst>
              <a:path w="126364" h="80644">
                <a:moveTo>
                  <a:pt x="125746" y="8014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4409894" y="2822513"/>
            <a:ext cx="264029" cy="101600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4447994" y="2853314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5912154" y="2236850"/>
            <a:ext cx="263141" cy="222040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5971994" y="2280245"/>
            <a:ext cx="143510" cy="95250"/>
          </a:xfrm>
          <a:custGeom>
            <a:avLst/>
            <a:gdLst/>
            <a:ahLst/>
            <a:cxnLst/>
            <a:rect l="l" t="t" r="r" b="b"/>
            <a:pathLst>
              <a:path w="143510" h="95250">
                <a:moveTo>
                  <a:pt x="143462" y="9525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5913665" y="2446773"/>
            <a:ext cx="260118" cy="208360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5971994" y="2489795"/>
            <a:ext cx="143510" cy="82550"/>
          </a:xfrm>
          <a:custGeom>
            <a:avLst/>
            <a:gdLst/>
            <a:ahLst/>
            <a:cxnLst/>
            <a:rect l="l" t="t" r="r" b="b"/>
            <a:pathLst>
              <a:path w="143510" h="82550">
                <a:moveTo>
                  <a:pt x="143462" y="0"/>
                </a:moveTo>
                <a:lnTo>
                  <a:pt x="0" y="82314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5912562" y="2617929"/>
            <a:ext cx="244611" cy="206773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5971994" y="2661246"/>
            <a:ext cx="126364" cy="80645"/>
          </a:xfrm>
          <a:custGeom>
            <a:avLst/>
            <a:gdLst/>
            <a:ahLst/>
            <a:cxnLst/>
            <a:rect l="l" t="t" r="r" b="b"/>
            <a:pathLst>
              <a:path w="126364" h="80644">
                <a:moveTo>
                  <a:pt x="125746" y="8014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5898463" y="2877751"/>
            <a:ext cx="264029" cy="101600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5936563" y="2908551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5840423" y="1357139"/>
            <a:ext cx="263141" cy="222040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5900263" y="1400534"/>
            <a:ext cx="143510" cy="95250"/>
          </a:xfrm>
          <a:custGeom>
            <a:avLst/>
            <a:gdLst/>
            <a:ahLst/>
            <a:cxnLst/>
            <a:rect l="l" t="t" r="r" b="b"/>
            <a:pathLst>
              <a:path w="143510" h="95250">
                <a:moveTo>
                  <a:pt x="143462" y="9525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5841934" y="1567061"/>
            <a:ext cx="260118" cy="208360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5900263" y="1610084"/>
            <a:ext cx="143510" cy="82550"/>
          </a:xfrm>
          <a:custGeom>
            <a:avLst/>
            <a:gdLst/>
            <a:ahLst/>
            <a:cxnLst/>
            <a:rect l="l" t="t" r="r" b="b"/>
            <a:pathLst>
              <a:path w="143510" h="82550">
                <a:moveTo>
                  <a:pt x="143462" y="0"/>
                </a:moveTo>
                <a:lnTo>
                  <a:pt x="0" y="82314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5840831" y="1738218"/>
            <a:ext cx="244611" cy="206773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5900263" y="1781535"/>
            <a:ext cx="126364" cy="80645"/>
          </a:xfrm>
          <a:custGeom>
            <a:avLst/>
            <a:gdLst/>
            <a:ahLst/>
            <a:cxnLst/>
            <a:rect l="l" t="t" r="r" b="b"/>
            <a:pathLst>
              <a:path w="126364" h="80644">
                <a:moveTo>
                  <a:pt x="125746" y="8014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5826732" y="1998040"/>
            <a:ext cx="264029" cy="101600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5864832" y="2028840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4401284" y="2924933"/>
            <a:ext cx="290030" cy="241895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4461310" y="2968358"/>
            <a:ext cx="170180" cy="115570"/>
          </a:xfrm>
          <a:custGeom>
            <a:avLst/>
            <a:gdLst/>
            <a:ahLst/>
            <a:cxnLst/>
            <a:rect l="l" t="t" r="r" b="b"/>
            <a:pathLst>
              <a:path w="170179" h="115569">
                <a:moveTo>
                  <a:pt x="169978" y="0"/>
                </a:moveTo>
                <a:lnTo>
                  <a:pt x="0" y="115045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4585025" y="3102657"/>
            <a:ext cx="101601" cy="306289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4635825" y="3120758"/>
            <a:ext cx="0" cy="230504"/>
          </a:xfrm>
          <a:custGeom>
            <a:avLst/>
            <a:gdLst/>
            <a:ahLst/>
            <a:cxnLst/>
            <a:rect l="l" t="t" r="r" b="b"/>
            <a:pathLst>
              <a:path w="0" h="230504">
                <a:moveTo>
                  <a:pt x="0" y="0"/>
                </a:moveTo>
                <a:lnTo>
                  <a:pt x="0" y="230088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5586703" y="2913553"/>
            <a:ext cx="274530" cy="349120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5650037" y="2953070"/>
            <a:ext cx="147955" cy="230504"/>
          </a:xfrm>
          <a:custGeom>
            <a:avLst/>
            <a:gdLst/>
            <a:ahLst/>
            <a:cxnLst/>
            <a:rect l="l" t="t" r="r" b="b"/>
            <a:pathLst>
              <a:path w="147954" h="230505">
                <a:moveTo>
                  <a:pt x="147862" y="0"/>
                </a:moveTo>
                <a:lnTo>
                  <a:pt x="0" y="230088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5751636" y="3087369"/>
            <a:ext cx="101601" cy="306289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5802436" y="3105470"/>
            <a:ext cx="0" cy="230504"/>
          </a:xfrm>
          <a:custGeom>
            <a:avLst/>
            <a:gdLst/>
            <a:ahLst/>
            <a:cxnLst/>
            <a:rect l="l" t="t" r="r" b="b"/>
            <a:pathLst>
              <a:path w="0" h="230504">
                <a:moveTo>
                  <a:pt x="0" y="0"/>
                </a:moveTo>
                <a:lnTo>
                  <a:pt x="0" y="230088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5917755" y="3102657"/>
            <a:ext cx="101601" cy="306289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5968555" y="3120758"/>
            <a:ext cx="0" cy="230504"/>
          </a:xfrm>
          <a:custGeom>
            <a:avLst/>
            <a:gdLst/>
            <a:ahLst/>
            <a:cxnLst/>
            <a:rect l="l" t="t" r="r" b="b"/>
            <a:pathLst>
              <a:path w="0" h="230504">
                <a:moveTo>
                  <a:pt x="0" y="0"/>
                </a:moveTo>
                <a:lnTo>
                  <a:pt x="0" y="230088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4816292" y="3140822"/>
            <a:ext cx="101601" cy="306289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4867093" y="3158923"/>
            <a:ext cx="0" cy="230504"/>
          </a:xfrm>
          <a:custGeom>
            <a:avLst/>
            <a:gdLst/>
            <a:ahLst/>
            <a:cxnLst/>
            <a:rect l="l" t="t" r="r" b="b"/>
            <a:pathLst>
              <a:path w="0" h="230504">
                <a:moveTo>
                  <a:pt x="0" y="0"/>
                </a:moveTo>
                <a:lnTo>
                  <a:pt x="0" y="230088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4423210" y="785652"/>
            <a:ext cx="358746" cy="101600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4461310" y="816452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282546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4456452" y="919002"/>
            <a:ext cx="358746" cy="101600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4494552" y="949802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282546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4674793" y="1024535"/>
            <a:ext cx="357626" cy="195336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4725820" y="1064102"/>
            <a:ext cx="255904" cy="76200"/>
          </a:xfrm>
          <a:custGeom>
            <a:avLst/>
            <a:gdLst/>
            <a:ahLst/>
            <a:cxnLst/>
            <a:rect l="l" t="t" r="r" b="b"/>
            <a:pathLst>
              <a:path w="255904" h="76200">
                <a:moveTo>
                  <a:pt x="255573" y="76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5804224" y="722152"/>
            <a:ext cx="101600" cy="285750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5855024" y="740252"/>
            <a:ext cx="0" cy="209550"/>
          </a:xfrm>
          <a:custGeom>
            <a:avLst/>
            <a:gdLst/>
            <a:ahLst/>
            <a:cxnLst/>
            <a:rect l="l" t="t" r="r" b="b"/>
            <a:pathLst>
              <a:path w="0" h="209550">
                <a:moveTo>
                  <a:pt x="0" y="20955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5745821" y="1069052"/>
            <a:ext cx="256824" cy="293532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5809321" y="1110093"/>
            <a:ext cx="130175" cy="171450"/>
          </a:xfrm>
          <a:custGeom>
            <a:avLst/>
            <a:gdLst/>
            <a:ahLst/>
            <a:cxnLst/>
            <a:rect l="l" t="t" r="r" b="b"/>
            <a:pathLst>
              <a:path w="130175" h="171450">
                <a:moveTo>
                  <a:pt x="129825" y="17144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5917755" y="874552"/>
            <a:ext cx="101600" cy="285750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5968555" y="892652"/>
            <a:ext cx="0" cy="209550"/>
          </a:xfrm>
          <a:custGeom>
            <a:avLst/>
            <a:gdLst/>
            <a:ahLst/>
            <a:cxnLst/>
            <a:rect l="l" t="t" r="r" b="b"/>
            <a:pathLst>
              <a:path w="0" h="209550">
                <a:moveTo>
                  <a:pt x="0" y="20955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4492663" y="1376202"/>
            <a:ext cx="264029" cy="101600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4530763" y="1407002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4492663" y="1547652"/>
            <a:ext cx="264029" cy="101600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4530763" y="1578452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4474948" y="1742093"/>
            <a:ext cx="264029" cy="101600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4513048" y="1772893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4501600" y="1991917"/>
            <a:ext cx="264029" cy="101600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4539700" y="2022717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6553200" y="635000"/>
            <a:ext cx="1892300" cy="2832100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6553200" y="634999"/>
            <a:ext cx="1892300" cy="2832100"/>
          </a:xfrm>
          <a:custGeom>
            <a:avLst/>
            <a:gdLst/>
            <a:ahLst/>
            <a:cxnLst/>
            <a:rect l="l" t="t" r="r" b="b"/>
            <a:pathLst>
              <a:path w="1892300" h="2832100">
                <a:moveTo>
                  <a:pt x="0" y="0"/>
                </a:moveTo>
                <a:lnTo>
                  <a:pt x="1892300" y="0"/>
                </a:lnTo>
                <a:lnTo>
                  <a:pt x="1892300" y="2832099"/>
                </a:lnTo>
                <a:lnTo>
                  <a:pt x="0" y="2832099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7493000" y="779645"/>
            <a:ext cx="101600" cy="342900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7543800" y="797745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7493000" y="1122545"/>
            <a:ext cx="101600" cy="342900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7543800" y="1140645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7493000" y="1465445"/>
            <a:ext cx="101600" cy="342900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7543800" y="1483545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7493000" y="1846445"/>
            <a:ext cx="101600" cy="342900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7543800" y="1864545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7264400" y="2113145"/>
            <a:ext cx="101600" cy="342900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7315200" y="2131245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7264400" y="2417945"/>
            <a:ext cx="101600" cy="342900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7315200" y="2436045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7257488" y="2730049"/>
            <a:ext cx="101600" cy="342900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7308288" y="2748149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7569200" y="2246495"/>
            <a:ext cx="101600" cy="342900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7620000" y="2264595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7569200" y="2595509"/>
            <a:ext cx="101600" cy="342900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7620000" y="2613609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7484488" y="2984258"/>
            <a:ext cx="194824" cy="367879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7543800" y="3014849"/>
            <a:ext cx="76200" cy="266700"/>
          </a:xfrm>
          <a:custGeom>
            <a:avLst/>
            <a:gdLst/>
            <a:ahLst/>
            <a:cxnLst/>
            <a:rect l="l" t="t" r="r" b="b"/>
            <a:pathLst>
              <a:path w="76200" h="266700">
                <a:moveTo>
                  <a:pt x="76199" y="0"/>
                </a:moveTo>
                <a:lnTo>
                  <a:pt x="0" y="266699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7230777" y="3042953"/>
            <a:ext cx="272483" cy="319386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7294274" y="3083745"/>
            <a:ext cx="146050" cy="198120"/>
          </a:xfrm>
          <a:custGeom>
            <a:avLst/>
            <a:gdLst/>
            <a:ahLst/>
            <a:cxnLst/>
            <a:rect l="l" t="t" r="r" b="b"/>
            <a:pathLst>
              <a:path w="146050" h="198120">
                <a:moveTo>
                  <a:pt x="145488" y="0"/>
                </a:moveTo>
                <a:lnTo>
                  <a:pt x="0" y="197803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7101699" y="3049930"/>
            <a:ext cx="198400" cy="305433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7162800" y="3083745"/>
            <a:ext cx="76200" cy="198120"/>
          </a:xfrm>
          <a:custGeom>
            <a:avLst/>
            <a:gdLst/>
            <a:ahLst/>
            <a:cxnLst/>
            <a:rect l="l" t="t" r="r" b="b"/>
            <a:pathLst>
              <a:path w="76200" h="198120">
                <a:moveTo>
                  <a:pt x="76200" y="0"/>
                </a:moveTo>
                <a:lnTo>
                  <a:pt x="0" y="197804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7721600" y="1465445"/>
            <a:ext cx="101600" cy="342900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7772400" y="1483545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7243178" y="1465445"/>
            <a:ext cx="101600" cy="342900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7293978" y="1483545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7243474" y="1770245"/>
            <a:ext cx="101600" cy="342900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7294274" y="1788345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7636888" y="1757754"/>
            <a:ext cx="194824" cy="367879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7696200" y="1788345"/>
            <a:ext cx="76200" cy="266700"/>
          </a:xfrm>
          <a:custGeom>
            <a:avLst/>
            <a:gdLst/>
            <a:ahLst/>
            <a:cxnLst/>
            <a:rect l="l" t="t" r="r" b="b"/>
            <a:pathLst>
              <a:path w="76200" h="266700">
                <a:moveTo>
                  <a:pt x="76199" y="0"/>
                </a:moveTo>
                <a:lnTo>
                  <a:pt x="0" y="266699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7797800" y="1311409"/>
            <a:ext cx="101600" cy="342900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7848600" y="1329509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7874000" y="1617798"/>
            <a:ext cx="101600" cy="342900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7924800" y="1635898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6989188" y="1243404"/>
            <a:ext cx="194824" cy="367879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7048500" y="1273995"/>
            <a:ext cx="76200" cy="266700"/>
          </a:xfrm>
          <a:custGeom>
            <a:avLst/>
            <a:gdLst/>
            <a:ahLst/>
            <a:cxnLst/>
            <a:rect l="l" t="t" r="r" b="b"/>
            <a:pathLst>
              <a:path w="76200" h="266700">
                <a:moveTo>
                  <a:pt x="76199" y="0"/>
                </a:moveTo>
                <a:lnTo>
                  <a:pt x="0" y="266699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7061286" y="1441739"/>
            <a:ext cx="254059" cy="275965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7124699" y="1483545"/>
            <a:ext cx="127635" cy="152400"/>
          </a:xfrm>
          <a:custGeom>
            <a:avLst/>
            <a:gdLst/>
            <a:ahLst/>
            <a:cxnLst/>
            <a:rect l="l" t="t" r="r" b="b"/>
            <a:pathLst>
              <a:path w="127634" h="152400">
                <a:moveTo>
                  <a:pt x="127232" y="0"/>
                </a:moveTo>
                <a:lnTo>
                  <a:pt x="0" y="152354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7560240" y="785440"/>
            <a:ext cx="195716" cy="350359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7620000" y="816795"/>
            <a:ext cx="76200" cy="247650"/>
          </a:xfrm>
          <a:custGeom>
            <a:avLst/>
            <a:gdLst/>
            <a:ahLst/>
            <a:cxnLst/>
            <a:rect l="l" t="t" r="r" b="b"/>
            <a:pathLst>
              <a:path w="76200" h="247650">
                <a:moveTo>
                  <a:pt x="76200" y="0"/>
                </a:moveTo>
                <a:lnTo>
                  <a:pt x="0" y="247650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7270718" y="1178059"/>
            <a:ext cx="101600" cy="342900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7321518" y="1196159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7213832" y="1109845"/>
            <a:ext cx="264029" cy="101600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7251932" y="1140645"/>
            <a:ext cx="187960" cy="0"/>
          </a:xfrm>
          <a:custGeom>
            <a:avLst/>
            <a:gdLst/>
            <a:ahLst/>
            <a:cxnLst/>
            <a:rect l="l" t="t" r="r" b="b"/>
            <a:pathLst>
              <a:path w="187959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7622702" y="1154113"/>
            <a:ext cx="281678" cy="201927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7678484" y="1196160"/>
            <a:ext cx="170180" cy="78105"/>
          </a:xfrm>
          <a:custGeom>
            <a:avLst/>
            <a:gdLst/>
            <a:ahLst/>
            <a:cxnLst/>
            <a:rect l="l" t="t" r="r" b="b"/>
            <a:pathLst>
              <a:path w="170179" h="78105">
                <a:moveTo>
                  <a:pt x="170115" y="77835"/>
                </a:moveTo>
                <a:lnTo>
                  <a:pt x="0" y="0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7334239" y="789664"/>
            <a:ext cx="162685" cy="341911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7391400" y="816795"/>
            <a:ext cx="48895" cy="247650"/>
          </a:xfrm>
          <a:custGeom>
            <a:avLst/>
            <a:gdLst/>
            <a:ahLst/>
            <a:cxnLst/>
            <a:rect l="l" t="t" r="r" b="b"/>
            <a:pathLst>
              <a:path w="48895" h="247650">
                <a:moveTo>
                  <a:pt x="0" y="0"/>
                </a:moveTo>
                <a:lnTo>
                  <a:pt x="48363" y="247649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7810500" y="2233795"/>
            <a:ext cx="264029" cy="101600"/>
          </a:xfrm>
          <a:prstGeom prst="rect">
            <a:avLst/>
          </a:prstGeom>
          <a:blipFill>
            <a:blip r:embed="rId1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7848600" y="2264595"/>
            <a:ext cx="187960" cy="0"/>
          </a:xfrm>
          <a:custGeom>
            <a:avLst/>
            <a:gdLst/>
            <a:ahLst/>
            <a:cxnLst/>
            <a:rect l="l" t="t" r="r" b="b"/>
            <a:pathLst>
              <a:path w="187959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7810500" y="2405245"/>
            <a:ext cx="264029" cy="101600"/>
          </a:xfrm>
          <a:prstGeom prst="rect">
            <a:avLst/>
          </a:prstGeom>
          <a:blipFill>
            <a:blip r:embed="rId1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7848600" y="2436045"/>
            <a:ext cx="187960" cy="0"/>
          </a:xfrm>
          <a:custGeom>
            <a:avLst/>
            <a:gdLst/>
            <a:ahLst/>
            <a:cxnLst/>
            <a:rect l="l" t="t" r="r" b="b"/>
            <a:pathLst>
              <a:path w="187959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7792785" y="2599686"/>
            <a:ext cx="264029" cy="101600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7830885" y="2630486"/>
            <a:ext cx="187960" cy="0"/>
          </a:xfrm>
          <a:custGeom>
            <a:avLst/>
            <a:gdLst/>
            <a:ahLst/>
            <a:cxnLst/>
            <a:rect l="l" t="t" r="r" b="b"/>
            <a:pathLst>
              <a:path w="187959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7819435" y="2849509"/>
            <a:ext cx="264029" cy="101600"/>
          </a:xfrm>
          <a:prstGeom prst="rect">
            <a:avLst/>
          </a:prstGeom>
          <a:blipFill>
            <a:blip r:embed="rId1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7857535" y="2880309"/>
            <a:ext cx="187960" cy="0"/>
          </a:xfrm>
          <a:custGeom>
            <a:avLst/>
            <a:gdLst/>
            <a:ahLst/>
            <a:cxnLst/>
            <a:rect l="l" t="t" r="r" b="b"/>
            <a:pathLst>
              <a:path w="187959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6891563" y="2233795"/>
            <a:ext cx="264029" cy="101600"/>
          </a:xfrm>
          <a:prstGeom prst="rect">
            <a:avLst/>
          </a:prstGeom>
          <a:blipFill>
            <a:blip r:embed="rId1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6929663" y="2264595"/>
            <a:ext cx="187960" cy="0"/>
          </a:xfrm>
          <a:custGeom>
            <a:avLst/>
            <a:gdLst/>
            <a:ahLst/>
            <a:cxnLst/>
            <a:rect l="l" t="t" r="r" b="b"/>
            <a:pathLst>
              <a:path w="187959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6891563" y="2405245"/>
            <a:ext cx="264029" cy="101600"/>
          </a:xfrm>
          <a:prstGeom prst="rect">
            <a:avLst/>
          </a:prstGeom>
          <a:blipFill>
            <a:blip r:embed="rId1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6929663" y="2436045"/>
            <a:ext cx="187960" cy="0"/>
          </a:xfrm>
          <a:custGeom>
            <a:avLst/>
            <a:gdLst/>
            <a:ahLst/>
            <a:cxnLst/>
            <a:rect l="l" t="t" r="r" b="b"/>
            <a:pathLst>
              <a:path w="187959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6873847" y="2599686"/>
            <a:ext cx="264029" cy="101600"/>
          </a:xfrm>
          <a:prstGeom prst="rect">
            <a:avLst/>
          </a:prstGeom>
          <a:blipFill>
            <a:blip r:embed="rId1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6911947" y="2630486"/>
            <a:ext cx="187960" cy="0"/>
          </a:xfrm>
          <a:custGeom>
            <a:avLst/>
            <a:gdLst/>
            <a:ahLst/>
            <a:cxnLst/>
            <a:rect l="l" t="t" r="r" b="b"/>
            <a:pathLst>
              <a:path w="187959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6900499" y="2849509"/>
            <a:ext cx="264029" cy="101600"/>
          </a:xfrm>
          <a:prstGeom prst="rect">
            <a:avLst/>
          </a:prstGeom>
          <a:blipFill>
            <a:blip r:embed="rId1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6938599" y="2880309"/>
            <a:ext cx="187960" cy="0"/>
          </a:xfrm>
          <a:custGeom>
            <a:avLst/>
            <a:gdLst/>
            <a:ahLst/>
            <a:cxnLst/>
            <a:rect l="l" t="t" r="r" b="b"/>
            <a:pathLst>
              <a:path w="187959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6604991" y="2181955"/>
            <a:ext cx="263141" cy="222040"/>
          </a:xfrm>
          <a:prstGeom prst="rect">
            <a:avLst/>
          </a:prstGeom>
          <a:blipFill>
            <a:blip r:embed="rId1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6664831" y="2225351"/>
            <a:ext cx="143510" cy="95250"/>
          </a:xfrm>
          <a:custGeom>
            <a:avLst/>
            <a:gdLst/>
            <a:ahLst/>
            <a:cxnLst/>
            <a:rect l="l" t="t" r="r" b="b"/>
            <a:pathLst>
              <a:path w="143509" h="95250">
                <a:moveTo>
                  <a:pt x="143462" y="9525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6620733" y="2381866"/>
            <a:ext cx="231658" cy="128161"/>
          </a:xfrm>
          <a:prstGeom prst="rect">
            <a:avLst/>
          </a:prstGeom>
          <a:blipFill>
            <a:blip r:embed="rId1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6664831" y="2416995"/>
            <a:ext cx="143510" cy="18415"/>
          </a:xfrm>
          <a:custGeom>
            <a:avLst/>
            <a:gdLst/>
            <a:ahLst/>
            <a:cxnLst/>
            <a:rect l="l" t="t" r="r" b="b"/>
            <a:pathLst>
              <a:path w="143509" h="18414">
                <a:moveTo>
                  <a:pt x="143462" y="17906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6605399" y="2563035"/>
            <a:ext cx="244611" cy="206773"/>
          </a:xfrm>
          <a:prstGeom prst="rect">
            <a:avLst/>
          </a:prstGeom>
          <a:blipFill>
            <a:blip r:embed="rId1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6664831" y="2606350"/>
            <a:ext cx="126364" cy="80645"/>
          </a:xfrm>
          <a:custGeom>
            <a:avLst/>
            <a:gdLst/>
            <a:ahLst/>
            <a:cxnLst/>
            <a:rect l="l" t="t" r="r" b="b"/>
            <a:pathLst>
              <a:path w="126365" h="80644">
                <a:moveTo>
                  <a:pt x="125746" y="8014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6591300" y="2822855"/>
            <a:ext cx="264029" cy="101600"/>
          </a:xfrm>
          <a:prstGeom prst="rect">
            <a:avLst/>
          </a:prstGeom>
          <a:blipFill>
            <a:blip r:embed="rId1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6629400" y="2853655"/>
            <a:ext cx="187960" cy="0"/>
          </a:xfrm>
          <a:custGeom>
            <a:avLst/>
            <a:gdLst/>
            <a:ahLst/>
            <a:cxnLst/>
            <a:rect l="l" t="t" r="r" b="b"/>
            <a:pathLst>
              <a:path w="187959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8093560" y="2237191"/>
            <a:ext cx="263141" cy="222040"/>
          </a:xfrm>
          <a:prstGeom prst="rect">
            <a:avLst/>
          </a:prstGeom>
          <a:blipFill>
            <a:blip r:embed="rId1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8153400" y="2280588"/>
            <a:ext cx="143510" cy="95250"/>
          </a:xfrm>
          <a:custGeom>
            <a:avLst/>
            <a:gdLst/>
            <a:ahLst/>
            <a:cxnLst/>
            <a:rect l="l" t="t" r="r" b="b"/>
            <a:pathLst>
              <a:path w="143509" h="95250">
                <a:moveTo>
                  <a:pt x="143462" y="9525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8095072" y="2447114"/>
            <a:ext cx="260118" cy="208360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8153400" y="2490138"/>
            <a:ext cx="143510" cy="82550"/>
          </a:xfrm>
          <a:custGeom>
            <a:avLst/>
            <a:gdLst/>
            <a:ahLst/>
            <a:cxnLst/>
            <a:rect l="l" t="t" r="r" b="b"/>
            <a:pathLst>
              <a:path w="143509" h="82550">
                <a:moveTo>
                  <a:pt x="143462" y="0"/>
                </a:moveTo>
                <a:lnTo>
                  <a:pt x="0" y="82314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8093967" y="2618271"/>
            <a:ext cx="244611" cy="206773"/>
          </a:xfrm>
          <a:prstGeom prst="rect">
            <a:avLst/>
          </a:prstGeom>
          <a:blipFill>
            <a:blip r:embed="rId1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8153399" y="2661588"/>
            <a:ext cx="126364" cy="80645"/>
          </a:xfrm>
          <a:custGeom>
            <a:avLst/>
            <a:gdLst/>
            <a:ahLst/>
            <a:cxnLst/>
            <a:rect l="l" t="t" r="r" b="b"/>
            <a:pathLst>
              <a:path w="126365" h="80644">
                <a:moveTo>
                  <a:pt x="125746" y="8014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8079868" y="2878093"/>
            <a:ext cx="264029" cy="101600"/>
          </a:xfrm>
          <a:prstGeom prst="rect">
            <a:avLst/>
          </a:prstGeom>
          <a:blipFill>
            <a:blip r:embed="rId1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8117968" y="2908893"/>
            <a:ext cx="187960" cy="0"/>
          </a:xfrm>
          <a:custGeom>
            <a:avLst/>
            <a:gdLst/>
            <a:ahLst/>
            <a:cxnLst/>
            <a:rect l="l" t="t" r="r" b="b"/>
            <a:pathLst>
              <a:path w="187959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8021828" y="1357481"/>
            <a:ext cx="263141" cy="222040"/>
          </a:xfrm>
          <a:prstGeom prst="rect">
            <a:avLst/>
          </a:prstGeom>
          <a:blipFill>
            <a:blip r:embed="rId1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8081668" y="1400877"/>
            <a:ext cx="143510" cy="95250"/>
          </a:xfrm>
          <a:custGeom>
            <a:avLst/>
            <a:gdLst/>
            <a:ahLst/>
            <a:cxnLst/>
            <a:rect l="l" t="t" r="r" b="b"/>
            <a:pathLst>
              <a:path w="143509" h="95250">
                <a:moveTo>
                  <a:pt x="143462" y="9525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8023340" y="1567403"/>
            <a:ext cx="260118" cy="208360"/>
          </a:xfrm>
          <a:prstGeom prst="rect">
            <a:avLst/>
          </a:prstGeom>
          <a:blipFill>
            <a:blip r:embed="rId1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8081668" y="1610427"/>
            <a:ext cx="143510" cy="82550"/>
          </a:xfrm>
          <a:custGeom>
            <a:avLst/>
            <a:gdLst/>
            <a:ahLst/>
            <a:cxnLst/>
            <a:rect l="l" t="t" r="r" b="b"/>
            <a:pathLst>
              <a:path w="143509" h="82550">
                <a:moveTo>
                  <a:pt x="143462" y="0"/>
                </a:moveTo>
                <a:lnTo>
                  <a:pt x="0" y="82314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8022236" y="1738561"/>
            <a:ext cx="244611" cy="206773"/>
          </a:xfrm>
          <a:prstGeom prst="rect">
            <a:avLst/>
          </a:prstGeom>
          <a:blipFill>
            <a:blip r:embed="rId1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8081668" y="1781877"/>
            <a:ext cx="126364" cy="80645"/>
          </a:xfrm>
          <a:custGeom>
            <a:avLst/>
            <a:gdLst/>
            <a:ahLst/>
            <a:cxnLst/>
            <a:rect l="l" t="t" r="r" b="b"/>
            <a:pathLst>
              <a:path w="126365" h="80644">
                <a:moveTo>
                  <a:pt x="125746" y="8014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8008137" y="1998381"/>
            <a:ext cx="264029" cy="101600"/>
          </a:xfrm>
          <a:prstGeom prst="rect">
            <a:avLst/>
          </a:prstGeom>
          <a:blipFill>
            <a:blip r:embed="rId1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8046237" y="2029181"/>
            <a:ext cx="187960" cy="0"/>
          </a:xfrm>
          <a:custGeom>
            <a:avLst/>
            <a:gdLst/>
            <a:ahLst/>
            <a:cxnLst/>
            <a:rect l="l" t="t" r="r" b="b"/>
            <a:pathLst>
              <a:path w="187959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6582691" y="2925274"/>
            <a:ext cx="290030" cy="241895"/>
          </a:xfrm>
          <a:prstGeom prst="rect">
            <a:avLst/>
          </a:prstGeom>
          <a:blipFill>
            <a:blip r:embed="rId1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6642717" y="2968699"/>
            <a:ext cx="170180" cy="115570"/>
          </a:xfrm>
          <a:custGeom>
            <a:avLst/>
            <a:gdLst/>
            <a:ahLst/>
            <a:cxnLst/>
            <a:rect l="l" t="t" r="r" b="b"/>
            <a:pathLst>
              <a:path w="170179" h="115569">
                <a:moveTo>
                  <a:pt x="169978" y="0"/>
                </a:moveTo>
                <a:lnTo>
                  <a:pt x="0" y="115045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6766430" y="3102999"/>
            <a:ext cx="101601" cy="306289"/>
          </a:xfrm>
          <a:prstGeom prst="rect">
            <a:avLst/>
          </a:prstGeom>
          <a:blipFill>
            <a:blip r:embed="rId1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6817231" y="3121099"/>
            <a:ext cx="0" cy="230504"/>
          </a:xfrm>
          <a:custGeom>
            <a:avLst/>
            <a:gdLst/>
            <a:ahLst/>
            <a:cxnLst/>
            <a:rect l="l" t="t" r="r" b="b"/>
            <a:pathLst>
              <a:path w="0" h="230504">
                <a:moveTo>
                  <a:pt x="0" y="0"/>
                </a:moveTo>
                <a:lnTo>
                  <a:pt x="0" y="230088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7768108" y="2913895"/>
            <a:ext cx="274530" cy="349120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7831442" y="2953411"/>
            <a:ext cx="147955" cy="230504"/>
          </a:xfrm>
          <a:custGeom>
            <a:avLst/>
            <a:gdLst/>
            <a:ahLst/>
            <a:cxnLst/>
            <a:rect l="l" t="t" r="r" b="b"/>
            <a:pathLst>
              <a:path w="147954" h="230505">
                <a:moveTo>
                  <a:pt x="147862" y="0"/>
                </a:moveTo>
                <a:lnTo>
                  <a:pt x="0" y="230088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7933042" y="3087711"/>
            <a:ext cx="101601" cy="306289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7983842" y="3105811"/>
            <a:ext cx="0" cy="230504"/>
          </a:xfrm>
          <a:custGeom>
            <a:avLst/>
            <a:gdLst/>
            <a:ahLst/>
            <a:cxnLst/>
            <a:rect l="l" t="t" r="r" b="b"/>
            <a:pathLst>
              <a:path w="0" h="230504">
                <a:moveTo>
                  <a:pt x="0" y="0"/>
                </a:moveTo>
                <a:lnTo>
                  <a:pt x="0" y="230088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8099162" y="3102999"/>
            <a:ext cx="101601" cy="306289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8149962" y="3121099"/>
            <a:ext cx="0" cy="230504"/>
          </a:xfrm>
          <a:custGeom>
            <a:avLst/>
            <a:gdLst/>
            <a:ahLst/>
            <a:cxnLst/>
            <a:rect l="l" t="t" r="r" b="b"/>
            <a:pathLst>
              <a:path w="0" h="230504">
                <a:moveTo>
                  <a:pt x="0" y="0"/>
                </a:moveTo>
                <a:lnTo>
                  <a:pt x="0" y="230088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6997698" y="3141164"/>
            <a:ext cx="101601" cy="306289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7048498" y="3159264"/>
            <a:ext cx="0" cy="230504"/>
          </a:xfrm>
          <a:custGeom>
            <a:avLst/>
            <a:gdLst/>
            <a:ahLst/>
            <a:cxnLst/>
            <a:rect l="l" t="t" r="r" b="b"/>
            <a:pathLst>
              <a:path w="0" h="230504">
                <a:moveTo>
                  <a:pt x="0" y="0"/>
                </a:moveTo>
                <a:lnTo>
                  <a:pt x="0" y="230088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6604617" y="785995"/>
            <a:ext cx="358746" cy="101600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6642717" y="81679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282546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6637859" y="919345"/>
            <a:ext cx="358746" cy="101600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6675959" y="95014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282546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6856199" y="1024876"/>
            <a:ext cx="357626" cy="195336"/>
          </a:xfrm>
          <a:prstGeom prst="rect">
            <a:avLst/>
          </a:prstGeom>
          <a:blipFill>
            <a:blip r:embed="rId1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6907225" y="1064445"/>
            <a:ext cx="255904" cy="76200"/>
          </a:xfrm>
          <a:custGeom>
            <a:avLst/>
            <a:gdLst/>
            <a:ahLst/>
            <a:cxnLst/>
            <a:rect l="l" t="t" r="r" b="b"/>
            <a:pathLst>
              <a:path w="255904" h="76200">
                <a:moveTo>
                  <a:pt x="255573" y="761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7985628" y="722495"/>
            <a:ext cx="101600" cy="285750"/>
          </a:xfrm>
          <a:prstGeom prst="rect">
            <a:avLst/>
          </a:prstGeom>
          <a:blipFill>
            <a:blip r:embed="rId1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8036428" y="740595"/>
            <a:ext cx="0" cy="209550"/>
          </a:xfrm>
          <a:custGeom>
            <a:avLst/>
            <a:gdLst/>
            <a:ahLst/>
            <a:cxnLst/>
            <a:rect l="l" t="t" r="r" b="b"/>
            <a:pathLst>
              <a:path w="0" h="209550">
                <a:moveTo>
                  <a:pt x="0" y="20955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7927227" y="1069393"/>
            <a:ext cx="256824" cy="293532"/>
          </a:xfrm>
          <a:prstGeom prst="rect">
            <a:avLst/>
          </a:prstGeom>
          <a:blipFill>
            <a:blip r:embed="rId1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7990726" y="1110434"/>
            <a:ext cx="130175" cy="171450"/>
          </a:xfrm>
          <a:custGeom>
            <a:avLst/>
            <a:gdLst/>
            <a:ahLst/>
            <a:cxnLst/>
            <a:rect l="l" t="t" r="r" b="b"/>
            <a:pathLst>
              <a:path w="130175" h="171450">
                <a:moveTo>
                  <a:pt x="129825" y="17144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8099162" y="874895"/>
            <a:ext cx="101600" cy="285750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8149962" y="892995"/>
            <a:ext cx="0" cy="209550"/>
          </a:xfrm>
          <a:custGeom>
            <a:avLst/>
            <a:gdLst/>
            <a:ahLst/>
            <a:cxnLst/>
            <a:rect l="l" t="t" r="r" b="b"/>
            <a:pathLst>
              <a:path w="0" h="209550">
                <a:moveTo>
                  <a:pt x="0" y="20955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6674068" y="1376545"/>
            <a:ext cx="264029" cy="101600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6712168" y="1407345"/>
            <a:ext cx="187960" cy="0"/>
          </a:xfrm>
          <a:custGeom>
            <a:avLst/>
            <a:gdLst/>
            <a:ahLst/>
            <a:cxnLst/>
            <a:rect l="l" t="t" r="r" b="b"/>
            <a:pathLst>
              <a:path w="187959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6674068" y="1547995"/>
            <a:ext cx="264029" cy="101600"/>
          </a:xfrm>
          <a:prstGeom prst="rect">
            <a:avLst/>
          </a:prstGeom>
          <a:blipFill>
            <a:blip r:embed="rId1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6712168" y="1578795"/>
            <a:ext cx="187960" cy="0"/>
          </a:xfrm>
          <a:custGeom>
            <a:avLst/>
            <a:gdLst/>
            <a:ahLst/>
            <a:cxnLst/>
            <a:rect l="l" t="t" r="r" b="b"/>
            <a:pathLst>
              <a:path w="187959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6656353" y="1742436"/>
            <a:ext cx="264029" cy="101600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6694453" y="1773236"/>
            <a:ext cx="187960" cy="0"/>
          </a:xfrm>
          <a:custGeom>
            <a:avLst/>
            <a:gdLst/>
            <a:ahLst/>
            <a:cxnLst/>
            <a:rect l="l" t="t" r="r" b="b"/>
            <a:pathLst>
              <a:path w="187959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6683006" y="1992259"/>
            <a:ext cx="264029" cy="101600"/>
          </a:xfrm>
          <a:prstGeom prst="rect">
            <a:avLst/>
          </a:prstGeom>
          <a:blipFill>
            <a:blip r:embed="rId1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6721106" y="2023059"/>
            <a:ext cx="187960" cy="0"/>
          </a:xfrm>
          <a:custGeom>
            <a:avLst/>
            <a:gdLst/>
            <a:ahLst/>
            <a:cxnLst/>
            <a:rect l="l" t="t" r="r" b="b"/>
            <a:pathLst>
              <a:path w="187959" h="0">
                <a:moveTo>
                  <a:pt x="18782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7019536" y="656412"/>
            <a:ext cx="957650" cy="560340"/>
          </a:xfrm>
          <a:prstGeom prst="rect">
            <a:avLst/>
          </a:prstGeom>
          <a:blipFill>
            <a:blip r:embed="rId1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7071924" y="685800"/>
            <a:ext cx="853440" cy="455930"/>
          </a:xfrm>
          <a:custGeom>
            <a:avLst/>
            <a:gdLst/>
            <a:ahLst/>
            <a:cxnLst/>
            <a:rect l="l" t="t" r="r" b="b"/>
            <a:pathLst>
              <a:path w="853440" h="455930">
                <a:moveTo>
                  <a:pt x="0" y="0"/>
                </a:moveTo>
                <a:lnTo>
                  <a:pt x="852875" y="0"/>
                </a:lnTo>
                <a:lnTo>
                  <a:pt x="852875" y="455565"/>
                </a:lnTo>
                <a:lnTo>
                  <a:pt x="0" y="45556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6906117" y="1110744"/>
            <a:ext cx="586034" cy="826319"/>
          </a:xfrm>
          <a:prstGeom prst="rect">
            <a:avLst/>
          </a:prstGeom>
          <a:blipFill>
            <a:blip r:embed="rId1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6958505" y="1140132"/>
            <a:ext cx="481330" cy="721995"/>
          </a:xfrm>
          <a:custGeom>
            <a:avLst/>
            <a:gdLst/>
            <a:ahLst/>
            <a:cxnLst/>
            <a:rect l="l" t="t" r="r" b="b"/>
            <a:pathLst>
              <a:path w="481329" h="721994">
                <a:moveTo>
                  <a:pt x="0" y="0"/>
                </a:moveTo>
                <a:lnTo>
                  <a:pt x="481259" y="0"/>
                </a:lnTo>
                <a:lnTo>
                  <a:pt x="481259" y="721544"/>
                </a:lnTo>
                <a:lnTo>
                  <a:pt x="0" y="721544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7491412" y="1105625"/>
            <a:ext cx="586034" cy="826319"/>
          </a:xfrm>
          <a:prstGeom prst="rect">
            <a:avLst/>
          </a:prstGeom>
          <a:blipFill>
            <a:blip r:embed="rId1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7543800" y="1135012"/>
            <a:ext cx="481330" cy="721995"/>
          </a:xfrm>
          <a:custGeom>
            <a:avLst/>
            <a:gdLst/>
            <a:ahLst/>
            <a:cxnLst/>
            <a:rect l="l" t="t" r="r" b="b"/>
            <a:pathLst>
              <a:path w="481329" h="721994">
                <a:moveTo>
                  <a:pt x="0" y="0"/>
                </a:moveTo>
                <a:lnTo>
                  <a:pt x="481259" y="0"/>
                </a:lnTo>
                <a:lnTo>
                  <a:pt x="481259" y="721544"/>
                </a:lnTo>
                <a:lnTo>
                  <a:pt x="0" y="721544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6958915" y="1823616"/>
            <a:ext cx="586034" cy="826319"/>
          </a:xfrm>
          <a:prstGeom prst="rect">
            <a:avLst/>
          </a:prstGeom>
          <a:blipFill>
            <a:blip r:embed="rId1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7011303" y="1853002"/>
            <a:ext cx="481330" cy="721995"/>
          </a:xfrm>
          <a:custGeom>
            <a:avLst/>
            <a:gdLst/>
            <a:ahLst/>
            <a:cxnLst/>
            <a:rect l="l" t="t" r="r" b="b"/>
            <a:pathLst>
              <a:path w="481329" h="721994">
                <a:moveTo>
                  <a:pt x="0" y="0"/>
                </a:moveTo>
                <a:lnTo>
                  <a:pt x="481259" y="0"/>
                </a:lnTo>
                <a:lnTo>
                  <a:pt x="481259" y="721544"/>
                </a:lnTo>
                <a:lnTo>
                  <a:pt x="0" y="721544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7433983" y="1840631"/>
            <a:ext cx="586034" cy="826319"/>
          </a:xfrm>
          <a:prstGeom prst="rect">
            <a:avLst/>
          </a:prstGeom>
          <a:blipFill>
            <a:blip r:embed="rId1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7486370" y="1870019"/>
            <a:ext cx="481330" cy="721995"/>
          </a:xfrm>
          <a:custGeom>
            <a:avLst/>
            <a:gdLst/>
            <a:ahLst/>
            <a:cxnLst/>
            <a:rect l="l" t="t" r="r" b="b"/>
            <a:pathLst>
              <a:path w="481329" h="721994">
                <a:moveTo>
                  <a:pt x="0" y="0"/>
                </a:moveTo>
                <a:lnTo>
                  <a:pt x="481259" y="0"/>
                </a:lnTo>
                <a:lnTo>
                  <a:pt x="481259" y="721544"/>
                </a:lnTo>
                <a:lnTo>
                  <a:pt x="0" y="721544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7105124" y="2812079"/>
            <a:ext cx="804801" cy="652662"/>
          </a:xfrm>
          <a:prstGeom prst="rect">
            <a:avLst/>
          </a:prstGeom>
          <a:blipFill>
            <a:blip r:embed="rId1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7157511" y="2841467"/>
            <a:ext cx="700405" cy="548005"/>
          </a:xfrm>
          <a:custGeom>
            <a:avLst/>
            <a:gdLst/>
            <a:ahLst/>
            <a:cxnLst/>
            <a:rect l="l" t="t" r="r" b="b"/>
            <a:pathLst>
              <a:path w="700404" h="548004">
                <a:moveTo>
                  <a:pt x="0" y="0"/>
                </a:moveTo>
                <a:lnTo>
                  <a:pt x="700026" y="0"/>
                </a:lnTo>
                <a:lnTo>
                  <a:pt x="700026" y="547887"/>
                </a:lnTo>
                <a:lnTo>
                  <a:pt x="0" y="54788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 txBox="1"/>
          <p:nvPr/>
        </p:nvSpPr>
        <p:spPr>
          <a:xfrm>
            <a:off x="850900" y="279400"/>
            <a:ext cx="145097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Image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CC0 1.0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public</a:t>
            </a:r>
            <a:r>
              <a:rPr dirty="0" sz="800" spc="-3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domain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98" name="object 398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20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99" name="object 39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400" name="object 40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401" name="object 401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0" y="198120"/>
            <a:ext cx="5443855" cy="13335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3100"/>
              </a:lnSpc>
              <a:spcBef>
                <a:spcPts val="100"/>
              </a:spcBef>
            </a:pPr>
            <a:r>
              <a:rPr dirty="0" sz="2800" spc="-35" b="1">
                <a:latin typeface="Avenir-Heavy"/>
                <a:cs typeface="Avenir-Heavy"/>
              </a:rPr>
              <a:t>PASCAL </a:t>
            </a:r>
            <a:r>
              <a:rPr dirty="0" sz="2800" b="1">
                <a:latin typeface="Avenir-Heavy"/>
                <a:cs typeface="Avenir-Heavy"/>
              </a:rPr>
              <a:t>Visual Object</a:t>
            </a:r>
            <a:r>
              <a:rPr dirty="0" sz="2800" spc="-40" b="1">
                <a:latin typeface="Avenir-Heavy"/>
                <a:cs typeface="Avenir-Heavy"/>
              </a:rPr>
              <a:t> </a:t>
            </a:r>
            <a:r>
              <a:rPr dirty="0" sz="2800" b="1">
                <a:latin typeface="Avenir-Heavy"/>
                <a:cs typeface="Avenir-Heavy"/>
              </a:rPr>
              <a:t>Challenge  (20 object</a:t>
            </a:r>
            <a:r>
              <a:rPr dirty="0" sz="2800" spc="-100" b="1">
                <a:latin typeface="Avenir-Heavy"/>
                <a:cs typeface="Avenir-Heavy"/>
              </a:rPr>
              <a:t> </a:t>
            </a:r>
            <a:r>
              <a:rPr dirty="0" sz="2800" b="1">
                <a:latin typeface="Avenir-Heavy"/>
                <a:cs typeface="Avenir-Heavy"/>
              </a:rPr>
              <a:t>categories)</a:t>
            </a:r>
            <a:endParaRPr sz="2800">
              <a:latin typeface="Avenir-Heavy"/>
              <a:cs typeface="Avenir-Heavy"/>
            </a:endParaRPr>
          </a:p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dirty="0" sz="1800"/>
              <a:t>[Everingham et al.</a:t>
            </a:r>
            <a:r>
              <a:rPr dirty="0" sz="1800" spc="-100"/>
              <a:t> </a:t>
            </a:r>
            <a:r>
              <a:rPr dirty="0" sz="1800"/>
              <a:t>2006-2012]</a:t>
            </a:r>
            <a:endParaRPr sz="1800"/>
          </a:p>
        </p:txBody>
      </p:sp>
      <p:sp>
        <p:nvSpPr>
          <p:cNvPr id="3" name="object 3"/>
          <p:cNvSpPr/>
          <p:nvPr/>
        </p:nvSpPr>
        <p:spPr>
          <a:xfrm>
            <a:off x="152400" y="3810000"/>
            <a:ext cx="2349500" cy="1429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3677" y="4003827"/>
            <a:ext cx="2251878" cy="999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50827" y="4037976"/>
            <a:ext cx="2138045" cy="885825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 lIns="0" tIns="57785" rIns="0" bIns="0" rtlCol="0" vert="horz">
            <a:spAutoFit/>
          </a:bodyPr>
          <a:lstStyle/>
          <a:p>
            <a:pPr marL="1088390">
              <a:lnSpc>
                <a:spcPct val="100000"/>
              </a:lnSpc>
              <a:spcBef>
                <a:spcPts val="455"/>
              </a:spcBef>
            </a:pPr>
            <a:r>
              <a:rPr dirty="0" sz="1800" spc="-5">
                <a:solidFill>
                  <a:srgbClr val="FFFF00"/>
                </a:solidFill>
                <a:latin typeface="Trebuchet MS"/>
                <a:cs typeface="Trebuchet MS"/>
              </a:rPr>
              <a:t>Airplane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000" y="5334000"/>
            <a:ext cx="145097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Image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CC0 1.0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public</a:t>
            </a:r>
            <a:r>
              <a:rPr dirty="0" sz="800" spc="-3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domain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6600" y="1993900"/>
            <a:ext cx="1029969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Image 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800" spc="-25" u="sng">
                <a:solidFill>
                  <a:srgbClr val="A5A5A5"/>
                </a:solidFill>
                <a:latin typeface="Trebuchet MS"/>
                <a:cs typeface="Trebuchet MS"/>
              </a:rPr>
              <a:t>BY-SA</a:t>
            </a:r>
            <a:r>
              <a:rPr dirty="0" sz="800" spc="-80" u="sng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3.0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2993" y="2125728"/>
            <a:ext cx="303530" cy="0"/>
          </a:xfrm>
          <a:custGeom>
            <a:avLst/>
            <a:gdLst/>
            <a:ahLst/>
            <a:cxnLst/>
            <a:rect l="l" t="t" r="r" b="b"/>
            <a:pathLst>
              <a:path w="303530" h="0">
                <a:moveTo>
                  <a:pt x="0" y="0"/>
                </a:moveTo>
                <a:lnTo>
                  <a:pt x="303013" y="0"/>
                </a:lnTo>
              </a:path>
            </a:pathLst>
          </a:custGeom>
          <a:ln w="6300">
            <a:solidFill>
              <a:srgbClr val="A5A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2400" y="2210518"/>
            <a:ext cx="2349500" cy="14851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8423" y="2230220"/>
            <a:ext cx="2076229" cy="12940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65573" y="2264370"/>
            <a:ext cx="1962150" cy="1179830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 lIns="0" tIns="27940" rIns="0" bIns="0" rtlCol="0" vert="horz">
            <a:spAutoFit/>
          </a:bodyPr>
          <a:lstStyle/>
          <a:p>
            <a:pPr marL="1253490">
              <a:lnSpc>
                <a:spcPct val="100000"/>
              </a:lnSpc>
              <a:spcBef>
                <a:spcPts val="220"/>
              </a:spcBef>
            </a:pPr>
            <a:r>
              <a:rPr dirty="0" sz="1800" spc="-40">
                <a:solidFill>
                  <a:srgbClr val="FFFF00"/>
                </a:solidFill>
                <a:latin typeface="Trebuchet MS"/>
                <a:cs typeface="Trebuchet MS"/>
              </a:rPr>
              <a:t>Train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00400" y="5270500"/>
            <a:ext cx="1311910" cy="2743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60"/>
              </a:spcBef>
            </a:pPr>
            <a:r>
              <a:rPr dirty="0" sz="800" u="sng">
                <a:solidFill>
                  <a:srgbClr val="A5A5A5"/>
                </a:solidFill>
                <a:latin typeface="Trebuchet MS"/>
                <a:cs typeface="Trebuchet MS"/>
              </a:rPr>
              <a:t>This image</a:t>
            </a:r>
            <a:r>
              <a:rPr dirty="0" sz="800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licensed</a:t>
            </a:r>
            <a:r>
              <a:rPr dirty="0" sz="800" spc="-8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under 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800" spc="-25" u="sng">
                <a:solidFill>
                  <a:srgbClr val="A5A5A5"/>
                </a:solidFill>
                <a:latin typeface="Trebuchet MS"/>
                <a:cs typeface="Trebuchet MS"/>
              </a:rPr>
              <a:t>BY-SA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2.0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; changes</a:t>
            </a:r>
            <a:r>
              <a:rPr dirty="0" sz="800" spc="-2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made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90800" y="2146300"/>
            <a:ext cx="2359861" cy="30970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67816" y="2388806"/>
            <a:ext cx="2296607" cy="27830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624966" y="2422956"/>
            <a:ext cx="2182495" cy="2668905"/>
          </a:xfrm>
          <a:prstGeom prst="rect">
            <a:avLst/>
          </a:prstGeom>
          <a:ln w="38100">
            <a:solidFill>
              <a:srgbClr val="008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Times New Roman"/>
              <a:cs typeface="Times New Roman"/>
            </a:endParaRPr>
          </a:p>
          <a:p>
            <a:pPr marL="1203960">
              <a:lnSpc>
                <a:spcPct val="100000"/>
              </a:lnSpc>
            </a:pPr>
            <a:r>
              <a:rPr dirty="0" sz="1800" spc="-15">
                <a:solidFill>
                  <a:srgbClr val="008000"/>
                </a:solidFill>
                <a:latin typeface="Trebuchet MS"/>
                <a:cs typeface="Trebuchet MS"/>
              </a:rPr>
              <a:t>Person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05400" y="2336800"/>
            <a:ext cx="3898900" cy="2844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21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5400"/>
            <a:ext cx="9144000" cy="636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575688"/>
            <a:ext cx="9144000" cy="42004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1590788"/>
            <a:ext cx="9144000" cy="4124325"/>
          </a:xfrm>
          <a:custGeom>
            <a:avLst/>
            <a:gdLst/>
            <a:ahLst/>
            <a:cxnLst/>
            <a:rect l="l" t="t" r="r" b="b"/>
            <a:pathLst>
              <a:path w="9144000" h="4124325">
                <a:moveTo>
                  <a:pt x="0" y="4124210"/>
                </a:moveTo>
                <a:lnTo>
                  <a:pt x="0" y="0"/>
                </a:lnTo>
                <a:lnTo>
                  <a:pt x="9143999" y="0"/>
                </a:lnTo>
                <a:lnTo>
                  <a:pt x="9144000" y="4124210"/>
                </a:lnTo>
                <a:lnTo>
                  <a:pt x="0" y="4124210"/>
                </a:lnTo>
                <a:close/>
              </a:path>
            </a:pathLst>
          </a:custGeom>
          <a:solidFill>
            <a:srgbClr val="FFFFFF">
              <a:alpha val="8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0200" y="1981200"/>
            <a:ext cx="2971800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79400" y="2794000"/>
            <a:ext cx="477901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C0504D"/>
                </a:solidFill>
                <a:latin typeface="Trebuchet MS"/>
                <a:cs typeface="Trebuchet MS"/>
              </a:rPr>
              <a:t>22K </a:t>
            </a:r>
            <a:r>
              <a:rPr dirty="0" sz="2400" spc="-5">
                <a:latin typeface="Trebuchet MS"/>
                <a:cs typeface="Trebuchet MS"/>
              </a:rPr>
              <a:t>categories </a:t>
            </a:r>
            <a:r>
              <a:rPr dirty="0" sz="2400">
                <a:latin typeface="Trebuchet MS"/>
                <a:cs typeface="Trebuchet MS"/>
              </a:rPr>
              <a:t>and </a:t>
            </a:r>
            <a:r>
              <a:rPr dirty="0" sz="3200" spc="-5" b="1">
                <a:solidFill>
                  <a:srgbClr val="C0504D"/>
                </a:solidFill>
                <a:latin typeface="Trebuchet MS"/>
                <a:cs typeface="Trebuchet MS"/>
              </a:rPr>
              <a:t>14M</a:t>
            </a:r>
            <a:r>
              <a:rPr dirty="0" sz="3200" spc="-480" b="1">
                <a:solidFill>
                  <a:srgbClr val="C0504D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latin typeface="Trebuchet MS"/>
                <a:cs typeface="Trebuchet MS"/>
              </a:rPr>
              <a:t>images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5900" y="2133600"/>
            <a:ext cx="2171700" cy="30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565900" y="2082800"/>
            <a:ext cx="212407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latin typeface="Trebuchet MS"/>
                <a:cs typeface="Trebuchet MS"/>
                <a:hlinkClick r:id="rId6"/>
              </a:rPr>
              <a:t>www.image-net.org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94670" y="6019800"/>
            <a:ext cx="4349750" cy="370840"/>
          </a:xfrm>
          <a:custGeom>
            <a:avLst/>
            <a:gdLst/>
            <a:ahLst/>
            <a:cxnLst/>
            <a:rect l="l" t="t" r="r" b="b"/>
            <a:pathLst>
              <a:path w="4349750" h="370839">
                <a:moveTo>
                  <a:pt x="0" y="0"/>
                </a:moveTo>
                <a:lnTo>
                  <a:pt x="4349329" y="0"/>
                </a:lnTo>
                <a:lnTo>
                  <a:pt x="4349329" y="370840"/>
                </a:lnTo>
                <a:lnTo>
                  <a:pt x="0" y="3708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826000" y="6057900"/>
            <a:ext cx="388810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venir-Book"/>
                <a:cs typeface="Avenir-Book"/>
              </a:rPr>
              <a:t>Deng, Dong, </a:t>
            </a:r>
            <a:r>
              <a:rPr dirty="0" sz="1600" spc="-25">
                <a:latin typeface="Avenir-Book"/>
                <a:cs typeface="Avenir-Book"/>
              </a:rPr>
              <a:t>Socher, </a:t>
            </a:r>
            <a:r>
              <a:rPr dirty="0" sz="1600">
                <a:latin typeface="Avenir-Book"/>
                <a:cs typeface="Avenir-Book"/>
              </a:rPr>
              <a:t>Li, Li, &amp; Fei-Fei,</a:t>
            </a:r>
            <a:r>
              <a:rPr dirty="0" sz="1600" spc="-50">
                <a:latin typeface="Avenir-Book"/>
                <a:cs typeface="Avenir-Book"/>
              </a:rPr>
              <a:t> </a:t>
            </a:r>
            <a:r>
              <a:rPr dirty="0" sz="1600">
                <a:latin typeface="Avenir-Book"/>
                <a:cs typeface="Avenir-Book"/>
              </a:rPr>
              <a:t>2009</a:t>
            </a:r>
            <a:endParaRPr sz="1600">
              <a:latin typeface="Avenir-Book"/>
              <a:cs typeface="Avenir-Boo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22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002" y="3837312"/>
            <a:ext cx="2305050" cy="1366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ts val="213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latin typeface="Trebuchet MS"/>
                <a:cs typeface="Trebuchet MS"/>
              </a:rPr>
              <a:t>Animals</a:t>
            </a:r>
            <a:endParaRPr sz="1800">
              <a:latin typeface="Trebuchet MS"/>
              <a:cs typeface="Trebuchet MS"/>
            </a:endParaRPr>
          </a:p>
          <a:p>
            <a:pPr lvl="1" marL="756285" indent="-286385">
              <a:lnSpc>
                <a:spcPts val="21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dirty="0" sz="1800">
                <a:latin typeface="Trebuchet MS"/>
                <a:cs typeface="Trebuchet MS"/>
              </a:rPr>
              <a:t>Bird</a:t>
            </a:r>
            <a:endParaRPr sz="1800">
              <a:latin typeface="Trebuchet MS"/>
              <a:cs typeface="Trebuchet MS"/>
            </a:endParaRPr>
          </a:p>
          <a:p>
            <a:pPr lvl="1" marL="756285" indent="-286385">
              <a:lnSpc>
                <a:spcPts val="21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dirty="0" sz="1800">
                <a:latin typeface="Trebuchet MS"/>
                <a:cs typeface="Trebuchet MS"/>
              </a:rPr>
              <a:t>Fish</a:t>
            </a:r>
            <a:endParaRPr sz="1800">
              <a:latin typeface="Trebuchet MS"/>
              <a:cs typeface="Trebuchet MS"/>
            </a:endParaRPr>
          </a:p>
          <a:p>
            <a:pPr lvl="1" marL="756285" indent="-286385">
              <a:lnSpc>
                <a:spcPts val="2100"/>
              </a:lnSpc>
              <a:buFont typeface="Arial"/>
              <a:buChar char="•"/>
              <a:tabLst>
                <a:tab pos="756285" algn="l"/>
                <a:tab pos="756920" algn="l"/>
                <a:tab pos="2211705" algn="l"/>
              </a:tabLst>
            </a:pPr>
            <a:r>
              <a:rPr dirty="0" sz="1800">
                <a:latin typeface="Trebuchet MS"/>
                <a:cs typeface="Trebuchet MS"/>
              </a:rPr>
              <a:t>Mammal	</a:t>
            </a: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lvl="1" marL="756285" indent="-286385">
              <a:lnSpc>
                <a:spcPts val="2130"/>
              </a:lnSpc>
              <a:buFont typeface="Arial"/>
              <a:buChar char="•"/>
              <a:tabLst>
                <a:tab pos="756285" algn="l"/>
                <a:tab pos="756920" algn="l"/>
                <a:tab pos="2211705" algn="l"/>
              </a:tabLst>
            </a:pPr>
            <a:r>
              <a:rPr dirty="0" sz="1800" spc="-5">
                <a:latin typeface="Trebuchet MS"/>
                <a:cs typeface="Trebuchet MS"/>
              </a:rPr>
              <a:t>Invertebrat</a:t>
            </a:r>
            <a:r>
              <a:rPr dirty="0" sz="1800">
                <a:latin typeface="Trebuchet MS"/>
                <a:cs typeface="Trebuchet MS"/>
              </a:rPr>
              <a:t>e	</a:t>
            </a: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06129" y="3837312"/>
            <a:ext cx="1807845" cy="136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7180" indent="-284480">
              <a:lnSpc>
                <a:spcPts val="2130"/>
              </a:lnSpc>
              <a:spcBef>
                <a:spcPts val="100"/>
              </a:spcBef>
              <a:buFont typeface="Arial"/>
              <a:buChar char="•"/>
              <a:tabLst>
                <a:tab pos="297180" algn="l"/>
                <a:tab pos="297815" algn="l"/>
                <a:tab pos="1714500" algn="l"/>
              </a:tabLst>
            </a:pPr>
            <a:r>
              <a:rPr dirty="0" sz="1800" spc="-5">
                <a:latin typeface="Trebuchet MS"/>
                <a:cs typeface="Trebuchet MS"/>
              </a:rPr>
              <a:t>Pl</a:t>
            </a:r>
            <a:r>
              <a:rPr dirty="0" sz="1800">
                <a:latin typeface="Trebuchet MS"/>
                <a:cs typeface="Trebuchet MS"/>
              </a:rPr>
              <a:t>ants	</a:t>
            </a: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lvl="1" marL="297180" indent="172720">
              <a:lnSpc>
                <a:spcPts val="2100"/>
              </a:lnSpc>
              <a:buFont typeface="Arial"/>
              <a:buChar char="•"/>
              <a:tabLst>
                <a:tab pos="817880" algn="l"/>
                <a:tab pos="818515" algn="l"/>
                <a:tab pos="1714500" algn="l"/>
              </a:tabLst>
            </a:pPr>
            <a:r>
              <a:rPr dirty="0" sz="1800" spc="-200">
                <a:latin typeface="Trebuchet MS"/>
                <a:cs typeface="Trebuchet MS"/>
              </a:rPr>
              <a:t>T</a:t>
            </a:r>
            <a:r>
              <a:rPr dirty="0" sz="1800">
                <a:latin typeface="Trebuchet MS"/>
                <a:cs typeface="Trebuchet MS"/>
              </a:rPr>
              <a:t>ree	</a:t>
            </a: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lvl="1" marL="297180" marR="287655" indent="172720">
              <a:lnSpc>
                <a:spcPct val="96900"/>
              </a:lnSpc>
              <a:spcBef>
                <a:spcPts val="35"/>
              </a:spcBef>
              <a:buFont typeface="Arial"/>
              <a:buChar char="•"/>
              <a:tabLst>
                <a:tab pos="817880" algn="l"/>
                <a:tab pos="818515" algn="l"/>
              </a:tabLst>
            </a:pPr>
            <a:r>
              <a:rPr dirty="0" sz="1800">
                <a:latin typeface="Trebuchet MS"/>
                <a:cs typeface="Trebuchet MS"/>
              </a:rPr>
              <a:t>Flower  Food  </a:t>
            </a:r>
            <a:r>
              <a:rPr dirty="0" sz="1800" spc="-5">
                <a:latin typeface="Trebuchet MS"/>
                <a:cs typeface="Trebuchet MS"/>
              </a:rPr>
              <a:t>Materials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92600" y="3835400"/>
            <a:ext cx="1581150" cy="136906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10540">
              <a:lnSpc>
                <a:spcPts val="2100"/>
              </a:lnSpc>
              <a:spcBef>
                <a:spcPts val="220"/>
              </a:spcBef>
            </a:pPr>
            <a:r>
              <a:rPr dirty="0" sz="1800">
                <a:latin typeface="Trebuchet MS"/>
                <a:cs typeface="Trebuchet MS"/>
              </a:rPr>
              <a:t>Stru</a:t>
            </a:r>
            <a:r>
              <a:rPr dirty="0" sz="1800" spc="-5">
                <a:latin typeface="Trebuchet MS"/>
                <a:cs typeface="Trebuchet MS"/>
              </a:rPr>
              <a:t>c</a:t>
            </a:r>
            <a:r>
              <a:rPr dirty="0" sz="1800">
                <a:latin typeface="Trebuchet MS"/>
                <a:cs typeface="Trebuchet MS"/>
              </a:rPr>
              <a:t>tur</a:t>
            </a:r>
            <a:r>
              <a:rPr dirty="0" sz="1800" spc="-5">
                <a:latin typeface="Trebuchet MS"/>
                <a:cs typeface="Trebuchet MS"/>
              </a:rPr>
              <a:t>e</a:t>
            </a:r>
            <a:r>
              <a:rPr dirty="0" sz="1800">
                <a:latin typeface="Trebuchet MS"/>
                <a:cs typeface="Trebuchet MS"/>
              </a:rPr>
              <a:t>s  </a:t>
            </a:r>
            <a:r>
              <a:rPr dirty="0" sz="1800" spc="-5">
                <a:latin typeface="Trebuchet MS"/>
                <a:cs typeface="Trebuchet MS"/>
              </a:rPr>
              <a:t>Artifact</a:t>
            </a:r>
            <a:endParaRPr sz="1800">
              <a:latin typeface="Trebuchet MS"/>
              <a:cs typeface="Trebuchet MS"/>
            </a:endParaRPr>
          </a:p>
          <a:p>
            <a:pPr marL="469900" indent="-284480">
              <a:lnSpc>
                <a:spcPts val="2025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1800" spc="-45">
                <a:latin typeface="Trebuchet MS"/>
                <a:cs typeface="Trebuchet MS"/>
              </a:rPr>
              <a:t>Tools</a:t>
            </a:r>
            <a:endParaRPr sz="1800">
              <a:latin typeface="Trebuchet MS"/>
              <a:cs typeface="Trebuchet MS"/>
            </a:endParaRPr>
          </a:p>
          <a:p>
            <a:pPr marL="469900" indent="-284480">
              <a:lnSpc>
                <a:spcPts val="21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1800" spc="-5">
                <a:latin typeface="Trebuchet MS"/>
                <a:cs typeface="Trebuchet MS"/>
              </a:rPr>
              <a:t>Appliances</a:t>
            </a:r>
            <a:endParaRPr sz="1800">
              <a:latin typeface="Trebuchet MS"/>
              <a:cs typeface="Trebuchet MS"/>
            </a:endParaRPr>
          </a:p>
          <a:p>
            <a:pPr marL="469900" indent="-284480">
              <a:lnSpc>
                <a:spcPts val="213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1800" spc="-5">
                <a:latin typeface="Trebuchet MS"/>
                <a:cs typeface="Trebuchet MS"/>
              </a:rPr>
              <a:t>Structures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67640" y="3837312"/>
            <a:ext cx="106045" cy="566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30"/>
              </a:lnSpc>
            </a:pP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67640" y="5170812"/>
            <a:ext cx="1060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51600" y="3835400"/>
            <a:ext cx="1620520" cy="163322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909955">
              <a:lnSpc>
                <a:spcPts val="2100"/>
              </a:lnSpc>
              <a:spcBef>
                <a:spcPts val="220"/>
              </a:spcBef>
            </a:pPr>
            <a:r>
              <a:rPr dirty="0" sz="1800" spc="-15">
                <a:latin typeface="Trebuchet MS"/>
                <a:cs typeface="Trebuchet MS"/>
              </a:rPr>
              <a:t>Person  </a:t>
            </a:r>
            <a:r>
              <a:rPr dirty="0" sz="1800">
                <a:latin typeface="Trebuchet MS"/>
                <a:cs typeface="Trebuchet MS"/>
              </a:rPr>
              <a:t>Sc</a:t>
            </a:r>
            <a:r>
              <a:rPr dirty="0" sz="1800" spc="-5">
                <a:latin typeface="Trebuchet MS"/>
                <a:cs typeface="Trebuchet MS"/>
              </a:rPr>
              <a:t>e</a:t>
            </a:r>
            <a:r>
              <a:rPr dirty="0" sz="1800">
                <a:latin typeface="Trebuchet MS"/>
                <a:cs typeface="Trebuchet MS"/>
              </a:rPr>
              <a:t>n</a:t>
            </a:r>
            <a:r>
              <a:rPr dirty="0" sz="1800" spc="-5">
                <a:latin typeface="Trebuchet MS"/>
                <a:cs typeface="Trebuchet MS"/>
              </a:rPr>
              <a:t>e</a:t>
            </a:r>
            <a:r>
              <a:rPr dirty="0" sz="1800">
                <a:latin typeface="Trebuchet MS"/>
                <a:cs typeface="Trebuchet MS"/>
              </a:rPr>
              <a:t>s</a:t>
            </a:r>
            <a:endParaRPr sz="1800">
              <a:latin typeface="Trebuchet MS"/>
              <a:cs typeface="Trebuchet MS"/>
            </a:endParaRPr>
          </a:p>
          <a:p>
            <a:pPr marL="12700" indent="172720">
              <a:lnSpc>
                <a:spcPts val="2025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1800" spc="-5">
                <a:latin typeface="Trebuchet MS"/>
                <a:cs typeface="Trebuchet MS"/>
              </a:rPr>
              <a:t>Indoor</a:t>
            </a:r>
            <a:endParaRPr sz="1800">
              <a:latin typeface="Trebuchet MS"/>
              <a:cs typeface="Trebuchet MS"/>
            </a:endParaRPr>
          </a:p>
          <a:p>
            <a:pPr algn="r" marL="12700" marR="5080" indent="172720">
              <a:lnSpc>
                <a:spcPct val="96900"/>
              </a:lnSpc>
              <a:spcBef>
                <a:spcPts val="3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1800">
                <a:latin typeface="Trebuchet MS"/>
                <a:cs typeface="Trebuchet MS"/>
              </a:rPr>
              <a:t>G</a:t>
            </a:r>
            <a:r>
              <a:rPr dirty="0" sz="1800" spc="-5">
                <a:latin typeface="Trebuchet MS"/>
                <a:cs typeface="Trebuchet MS"/>
              </a:rPr>
              <a:t>eolo</a:t>
            </a:r>
            <a:r>
              <a:rPr dirty="0" sz="1800">
                <a:latin typeface="Trebuchet MS"/>
                <a:cs typeface="Trebuchet MS"/>
              </a:rPr>
              <a:t>gi</a:t>
            </a:r>
            <a:r>
              <a:rPr dirty="0" sz="1800" spc="-5">
                <a:latin typeface="Trebuchet MS"/>
                <a:cs typeface="Trebuchet MS"/>
              </a:rPr>
              <a:t>c</a:t>
            </a:r>
            <a:r>
              <a:rPr dirty="0" sz="1800">
                <a:latin typeface="Trebuchet MS"/>
                <a:cs typeface="Trebuchet MS"/>
              </a:rPr>
              <a:t>al  Format</a:t>
            </a:r>
            <a:r>
              <a:rPr dirty="0" sz="1800" spc="-5">
                <a:latin typeface="Trebuchet MS"/>
                <a:cs typeface="Trebuchet MS"/>
              </a:rPr>
              <a:t>io</a:t>
            </a:r>
            <a:r>
              <a:rPr dirty="0" sz="1800">
                <a:latin typeface="Trebuchet MS"/>
                <a:cs typeface="Trebuchet MS"/>
              </a:rPr>
              <a:t>ns  </a:t>
            </a:r>
            <a:r>
              <a:rPr dirty="0" sz="1800" spc="-5">
                <a:latin typeface="Trebuchet MS"/>
                <a:cs typeface="Trebuchet MS"/>
              </a:rPr>
              <a:t>Sport</a:t>
            </a:r>
            <a:r>
              <a:rPr dirty="0" sz="1800" spc="-150">
                <a:latin typeface="Trebuchet MS"/>
                <a:cs typeface="Trebuchet MS"/>
              </a:rPr>
              <a:t> </a:t>
            </a:r>
            <a:r>
              <a:rPr dirty="0" sz="1800" spc="-5">
                <a:latin typeface="Trebuchet MS"/>
                <a:cs typeface="Trebuchet MS"/>
              </a:rPr>
              <a:t>Activities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5400"/>
            <a:ext cx="9144000" cy="636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1000" y="304800"/>
            <a:ext cx="8382000" cy="55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7200" y="3962400"/>
            <a:ext cx="2476500" cy="1854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551294" y="3886200"/>
            <a:ext cx="1693545" cy="2158365"/>
          </a:xfrm>
          <a:prstGeom prst="rect">
            <a:avLst/>
          </a:prstGeom>
          <a:solidFill>
            <a:srgbClr val="FFFFFF">
              <a:alpha val="88999"/>
            </a:srgbClr>
          </a:solidFill>
          <a:ln w="9525">
            <a:solidFill>
              <a:srgbClr val="000000"/>
            </a:solidFill>
          </a:ln>
        </p:spPr>
        <p:txBody>
          <a:bodyPr wrap="square" lIns="0" tIns="45720" rIns="0" bIns="0" rtlCol="0" vert="horz">
            <a:spAutoFit/>
          </a:bodyPr>
          <a:lstStyle/>
          <a:p>
            <a:pPr algn="ctr" marR="3175">
              <a:lnSpc>
                <a:spcPct val="100000"/>
              </a:lnSpc>
              <a:spcBef>
                <a:spcPts val="360"/>
              </a:spcBef>
            </a:pPr>
            <a:r>
              <a:rPr dirty="0" sz="2000" b="1">
                <a:latin typeface="Avenir-Heavy"/>
                <a:cs typeface="Avenir-Heavy"/>
              </a:rPr>
              <a:t>Output:</a:t>
            </a:r>
            <a:endParaRPr sz="2000">
              <a:latin typeface="Avenir-Heavy"/>
              <a:cs typeface="Avenir-Heavy"/>
            </a:endParaRPr>
          </a:p>
          <a:p>
            <a:pPr algn="ctr" marL="507365" marR="491490" indent="-3175">
              <a:lnSpc>
                <a:spcPct val="112500"/>
              </a:lnSpc>
            </a:pPr>
            <a:r>
              <a:rPr dirty="0" sz="2000">
                <a:latin typeface="Avenir-Book"/>
                <a:cs typeface="Avenir-Book"/>
              </a:rPr>
              <a:t>Scale  </a:t>
            </a:r>
            <a:r>
              <a:rPr dirty="0" sz="2000" spc="-260">
                <a:latin typeface="Avenir-Book"/>
                <a:cs typeface="Avenir-Book"/>
              </a:rPr>
              <a:t>T</a:t>
            </a:r>
            <a:r>
              <a:rPr dirty="0" sz="2000">
                <a:latin typeface="Avenir-Book"/>
                <a:cs typeface="Avenir-Book"/>
              </a:rPr>
              <a:t>-shirt</a:t>
            </a:r>
            <a:endParaRPr sz="2000">
              <a:latin typeface="Avenir-Book"/>
              <a:cs typeface="Avenir-Book"/>
            </a:endParaRPr>
          </a:p>
          <a:p>
            <a:pPr algn="just" marL="240665" marR="210820" indent="-12700">
              <a:lnSpc>
                <a:spcPct val="112500"/>
              </a:lnSpc>
            </a:pPr>
            <a:r>
              <a:rPr dirty="0" sz="2000" u="sng">
                <a:latin typeface="Avenir-Book"/>
                <a:cs typeface="Avenir-Book"/>
              </a:rPr>
              <a:t>Steel</a:t>
            </a:r>
            <a:r>
              <a:rPr dirty="0" sz="2000" spc="-90" u="sng">
                <a:latin typeface="Avenir-Book"/>
                <a:cs typeface="Avenir-Book"/>
              </a:rPr>
              <a:t> </a:t>
            </a:r>
            <a:r>
              <a:rPr dirty="0" sz="2000" u="sng">
                <a:latin typeface="Avenir-Book"/>
                <a:cs typeface="Avenir-Book"/>
              </a:rPr>
              <a:t>drum </a:t>
            </a:r>
            <a:r>
              <a:rPr dirty="0" sz="2000">
                <a:latin typeface="Avenir-Book"/>
                <a:cs typeface="Avenir-Book"/>
              </a:rPr>
              <a:t> Drumstick  Mud</a:t>
            </a:r>
            <a:r>
              <a:rPr dirty="0" sz="2000" spc="-100">
                <a:latin typeface="Avenir-Book"/>
                <a:cs typeface="Avenir-Book"/>
              </a:rPr>
              <a:t> </a:t>
            </a:r>
            <a:r>
              <a:rPr dirty="0" sz="2000">
                <a:latin typeface="Avenir-Book"/>
                <a:cs typeface="Avenir-Book"/>
              </a:rPr>
              <a:t>turtle</a:t>
            </a:r>
            <a:endParaRPr sz="2000">
              <a:latin typeface="Avenir-Book"/>
              <a:cs typeface="Avenir-Boo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9800" y="889000"/>
            <a:ext cx="15151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4F81BD"/>
                </a:solidFill>
                <a:latin typeface="Trebuchet MS"/>
                <a:cs typeface="Trebuchet MS"/>
              </a:rPr>
              <a:t>Steel</a:t>
            </a:r>
            <a:r>
              <a:rPr dirty="0" sz="2400" spc="-70">
                <a:solidFill>
                  <a:srgbClr val="4F81BD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4F81BD"/>
                </a:solidFill>
                <a:latin typeface="Trebuchet MS"/>
                <a:cs typeface="Trebuchet MS"/>
              </a:rPr>
              <a:t>drum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9390" y="4324488"/>
            <a:ext cx="922019" cy="853440"/>
          </a:xfrm>
          <a:prstGeom prst="rect">
            <a:avLst/>
          </a:prstGeom>
          <a:solidFill>
            <a:srgbClr val="FFFFFF">
              <a:alpha val="88999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 marL="46355">
              <a:lnSpc>
                <a:spcPts val="6550"/>
              </a:lnSpc>
            </a:pPr>
            <a:r>
              <a:rPr dirty="0" sz="6000">
                <a:solidFill>
                  <a:srgbClr val="008000"/>
                </a:solidFill>
                <a:latin typeface="Zapf Dingbats"/>
                <a:cs typeface="Zapf Dingbats"/>
              </a:rPr>
              <a:t>✔</a:t>
            </a:r>
            <a:endParaRPr sz="6000">
              <a:latin typeface="Zapf Dingbats"/>
              <a:cs typeface="Zapf Dingbat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03930" y="4317982"/>
            <a:ext cx="911860" cy="853440"/>
          </a:xfrm>
          <a:prstGeom prst="rect">
            <a:avLst/>
          </a:prstGeom>
          <a:solidFill>
            <a:srgbClr val="FFFFFF">
              <a:alpha val="88999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 marL="34925">
              <a:lnSpc>
                <a:spcPts val="6500"/>
              </a:lnSpc>
            </a:pPr>
            <a:r>
              <a:rPr dirty="0" sz="6000">
                <a:solidFill>
                  <a:srgbClr val="FF0000"/>
                </a:solidFill>
                <a:latin typeface="Zapf Dingbats"/>
                <a:cs typeface="Zapf Dingbats"/>
              </a:rPr>
              <a:t>✗</a:t>
            </a:r>
            <a:endParaRPr sz="6000">
              <a:latin typeface="Zapf Dingbats"/>
              <a:cs typeface="Zapf Dingbat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05834" y="3886200"/>
            <a:ext cx="1693545" cy="2158365"/>
          </a:xfrm>
          <a:custGeom>
            <a:avLst/>
            <a:gdLst/>
            <a:ahLst/>
            <a:cxnLst/>
            <a:rect l="l" t="t" r="r" b="b"/>
            <a:pathLst>
              <a:path w="1693545" h="2158365">
                <a:moveTo>
                  <a:pt x="0" y="0"/>
                </a:moveTo>
                <a:lnTo>
                  <a:pt x="1693332" y="0"/>
                </a:lnTo>
                <a:lnTo>
                  <a:pt x="1693332" y="2158365"/>
                </a:lnTo>
                <a:lnTo>
                  <a:pt x="0" y="215836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310596" y="3890962"/>
            <a:ext cx="1684020" cy="2129155"/>
          </a:xfrm>
          <a:prstGeom prst="rect">
            <a:avLst/>
          </a:prstGeom>
          <a:solidFill>
            <a:srgbClr val="FFFFFF">
              <a:alpha val="88999"/>
            </a:srgbClr>
          </a:solidFill>
        </p:spPr>
        <p:txBody>
          <a:bodyPr wrap="square" lIns="0" tIns="45720" rIns="0" bIns="0" rtlCol="0" vert="horz">
            <a:spAutoFit/>
          </a:bodyPr>
          <a:lstStyle/>
          <a:p>
            <a:pPr algn="ctr" marR="635">
              <a:lnSpc>
                <a:spcPct val="100000"/>
              </a:lnSpc>
              <a:spcBef>
                <a:spcPts val="360"/>
              </a:spcBef>
            </a:pPr>
            <a:r>
              <a:rPr dirty="0" sz="2000" b="1">
                <a:latin typeface="Avenir-Heavy"/>
                <a:cs typeface="Avenir-Heavy"/>
              </a:rPr>
              <a:t>Output:</a:t>
            </a:r>
            <a:endParaRPr sz="2000">
              <a:latin typeface="Avenir-Heavy"/>
              <a:cs typeface="Avenir-Heavy"/>
            </a:endParaRPr>
          </a:p>
          <a:p>
            <a:pPr algn="ctr" marL="509270" marR="490220" indent="-3175">
              <a:lnSpc>
                <a:spcPct val="112500"/>
              </a:lnSpc>
            </a:pPr>
            <a:r>
              <a:rPr dirty="0" sz="2000">
                <a:latin typeface="Avenir-Book"/>
                <a:cs typeface="Avenir-Book"/>
              </a:rPr>
              <a:t>Scale  </a:t>
            </a:r>
            <a:r>
              <a:rPr dirty="0" sz="2000" spc="-260">
                <a:latin typeface="Avenir-Book"/>
                <a:cs typeface="Avenir-Book"/>
              </a:rPr>
              <a:t>T</a:t>
            </a:r>
            <a:r>
              <a:rPr dirty="0" sz="2000">
                <a:latin typeface="Avenir-Book"/>
                <a:cs typeface="Avenir-Book"/>
              </a:rPr>
              <a:t>-shirt</a:t>
            </a:r>
            <a:endParaRPr sz="2000">
              <a:latin typeface="Avenir-Book"/>
              <a:cs typeface="Avenir-Book"/>
            </a:endParaRPr>
          </a:p>
          <a:p>
            <a:pPr algn="ctr" marL="140970" marR="133350">
              <a:lnSpc>
                <a:spcPct val="112500"/>
              </a:lnSpc>
            </a:pPr>
            <a:r>
              <a:rPr dirty="0" sz="2000">
                <a:latin typeface="Avenir-Book"/>
                <a:cs typeface="Avenir-Book"/>
              </a:rPr>
              <a:t>Giant</a:t>
            </a:r>
            <a:r>
              <a:rPr dirty="0" sz="2000" spc="-100">
                <a:latin typeface="Avenir-Book"/>
                <a:cs typeface="Avenir-Book"/>
              </a:rPr>
              <a:t> </a:t>
            </a:r>
            <a:r>
              <a:rPr dirty="0" sz="2000">
                <a:latin typeface="Avenir-Book"/>
                <a:cs typeface="Avenir-Book"/>
              </a:rPr>
              <a:t>panda  Drumstick  Mud</a:t>
            </a:r>
            <a:r>
              <a:rPr dirty="0" sz="2000" spc="-100">
                <a:latin typeface="Avenir-Book"/>
                <a:cs typeface="Avenir-Book"/>
              </a:rPr>
              <a:t> </a:t>
            </a:r>
            <a:r>
              <a:rPr dirty="0" sz="2000">
                <a:latin typeface="Avenir-Book"/>
                <a:cs typeface="Avenir-Book"/>
              </a:rPr>
              <a:t>turtle</a:t>
            </a:r>
            <a:endParaRPr sz="2000">
              <a:latin typeface="Avenir-Book"/>
              <a:cs typeface="Avenir-Boo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6800" y="1219200"/>
            <a:ext cx="6541770" cy="1732280"/>
          </a:xfrm>
          <a:prstGeom prst="rect">
            <a:avLst/>
          </a:prstGeom>
          <a:solidFill>
            <a:srgbClr val="FFFFFF">
              <a:alpha val="94999"/>
            </a:srgbClr>
          </a:solidFill>
        </p:spPr>
        <p:txBody>
          <a:bodyPr wrap="square" lIns="0" tIns="381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dirty="0" sz="2800">
                <a:latin typeface="Avenir-Book"/>
                <a:cs typeface="Avenir-Book"/>
              </a:rPr>
              <a:t>The Image Classification</a:t>
            </a:r>
            <a:r>
              <a:rPr dirty="0" sz="2800" spc="-100">
                <a:latin typeface="Avenir-Book"/>
                <a:cs typeface="Avenir-Book"/>
              </a:rPr>
              <a:t> </a:t>
            </a:r>
            <a:r>
              <a:rPr dirty="0" sz="2800">
                <a:latin typeface="Avenir-Book"/>
                <a:cs typeface="Avenir-Book"/>
              </a:rPr>
              <a:t>Challenge:</a:t>
            </a:r>
            <a:endParaRPr sz="2800">
              <a:latin typeface="Avenir-Book"/>
              <a:cs typeface="Avenir-Book"/>
            </a:endParaRPr>
          </a:p>
          <a:p>
            <a:pPr algn="ctr">
              <a:lnSpc>
                <a:spcPct val="100000"/>
              </a:lnSpc>
              <a:spcBef>
                <a:spcPts val="1240"/>
              </a:spcBef>
            </a:pPr>
            <a:r>
              <a:rPr dirty="0" sz="2800">
                <a:latin typeface="Avenir-Book"/>
                <a:cs typeface="Avenir-Book"/>
              </a:rPr>
              <a:t>1,000 object</a:t>
            </a:r>
            <a:r>
              <a:rPr dirty="0" sz="2800" spc="-100">
                <a:latin typeface="Avenir-Book"/>
                <a:cs typeface="Avenir-Book"/>
              </a:rPr>
              <a:t> </a:t>
            </a:r>
            <a:r>
              <a:rPr dirty="0" sz="2800">
                <a:latin typeface="Avenir-Book"/>
                <a:cs typeface="Avenir-Book"/>
              </a:rPr>
              <a:t>classes</a:t>
            </a:r>
            <a:endParaRPr sz="2800">
              <a:latin typeface="Avenir-Book"/>
              <a:cs typeface="Avenir-Book"/>
            </a:endParaRPr>
          </a:p>
          <a:p>
            <a:pPr algn="ctr" marL="12065">
              <a:lnSpc>
                <a:spcPct val="100000"/>
              </a:lnSpc>
              <a:spcBef>
                <a:spcPts val="1240"/>
              </a:spcBef>
            </a:pPr>
            <a:r>
              <a:rPr dirty="0" sz="2800">
                <a:latin typeface="Avenir-Book"/>
                <a:cs typeface="Avenir-Book"/>
              </a:rPr>
              <a:t>1,431,167</a:t>
            </a:r>
            <a:r>
              <a:rPr dirty="0" sz="2800" spc="-100">
                <a:latin typeface="Avenir-Book"/>
                <a:cs typeface="Avenir-Book"/>
              </a:rPr>
              <a:t> </a:t>
            </a:r>
            <a:r>
              <a:rPr dirty="0" sz="2800">
                <a:latin typeface="Avenir-Book"/>
                <a:cs typeface="Avenir-Book"/>
              </a:rPr>
              <a:t>images</a:t>
            </a:r>
            <a:endParaRPr sz="2800">
              <a:latin typeface="Avenir-Book"/>
              <a:cs typeface="Avenir-Book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67400" y="6019800"/>
            <a:ext cx="3276600" cy="370840"/>
          </a:xfrm>
          <a:custGeom>
            <a:avLst/>
            <a:gdLst/>
            <a:ahLst/>
            <a:cxnLst/>
            <a:rect l="l" t="t" r="r" b="b"/>
            <a:pathLst>
              <a:path w="3276600" h="370839">
                <a:moveTo>
                  <a:pt x="0" y="0"/>
                </a:moveTo>
                <a:lnTo>
                  <a:pt x="3276600" y="0"/>
                </a:lnTo>
                <a:lnTo>
                  <a:pt x="3276600" y="370840"/>
                </a:lnTo>
                <a:lnTo>
                  <a:pt x="0" y="3708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905500" y="6057900"/>
            <a:ext cx="2694940" cy="303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venir-Book"/>
                <a:cs typeface="Avenir-Book"/>
              </a:rPr>
              <a:t>Russakovsky et al. </a:t>
            </a:r>
            <a:r>
              <a:rPr dirty="0" sz="1600" spc="-20">
                <a:latin typeface="Avenir-Book"/>
                <a:cs typeface="Avenir-Book"/>
              </a:rPr>
              <a:t>arXiv,</a:t>
            </a:r>
            <a:r>
              <a:rPr dirty="0" sz="1600" spc="-100">
                <a:latin typeface="Avenir-Book"/>
                <a:cs typeface="Avenir-Book"/>
              </a:rPr>
              <a:t> </a:t>
            </a:r>
            <a:r>
              <a:rPr dirty="0" sz="1600">
                <a:latin typeface="Avenir-Book"/>
                <a:cs typeface="Avenir-Book"/>
              </a:rPr>
              <a:t>2014</a:t>
            </a:r>
            <a:endParaRPr sz="1600">
              <a:latin typeface="Avenir-Book"/>
              <a:cs typeface="Avenir-Boo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23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5400"/>
            <a:ext cx="9144000" cy="636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1000" y="304800"/>
            <a:ext cx="8382000" cy="55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39800" y="889000"/>
            <a:ext cx="1720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4F81BD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108" y="920303"/>
            <a:ext cx="1343660" cy="354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35"/>
              </a:lnSpc>
            </a:pPr>
            <a:r>
              <a:rPr dirty="0" sz="2400" spc="-5">
                <a:solidFill>
                  <a:srgbClr val="4F81BD"/>
                </a:solidFill>
                <a:latin typeface="Trebuchet MS"/>
                <a:cs typeface="Trebuchet MS"/>
              </a:rPr>
              <a:t>teel</a:t>
            </a:r>
            <a:r>
              <a:rPr dirty="0" sz="2400" spc="-75">
                <a:solidFill>
                  <a:srgbClr val="4F81BD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4F81BD"/>
                </a:solidFill>
                <a:latin typeface="Trebuchet MS"/>
                <a:cs typeface="Trebuchet MS"/>
              </a:rPr>
              <a:t>drum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6800" y="990600"/>
            <a:ext cx="6541770" cy="1732280"/>
          </a:xfrm>
          <a:custGeom>
            <a:avLst/>
            <a:gdLst/>
            <a:ahLst/>
            <a:cxnLst/>
            <a:rect l="l" t="t" r="r" b="b"/>
            <a:pathLst>
              <a:path w="6541770" h="1732280">
                <a:moveTo>
                  <a:pt x="0" y="0"/>
                </a:moveTo>
                <a:lnTo>
                  <a:pt x="6541207" y="0"/>
                </a:lnTo>
                <a:lnTo>
                  <a:pt x="6541207" y="1732279"/>
                </a:lnTo>
                <a:lnTo>
                  <a:pt x="0" y="17322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85900" y="858519"/>
            <a:ext cx="5697855" cy="1193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57300" marR="5080" indent="-1244600">
              <a:lnSpc>
                <a:spcPct val="136900"/>
              </a:lnSpc>
              <a:spcBef>
                <a:spcPts val="100"/>
              </a:spcBef>
            </a:pPr>
            <a:r>
              <a:rPr dirty="0" sz="2800"/>
              <a:t>The Image Classification</a:t>
            </a:r>
            <a:r>
              <a:rPr dirty="0" sz="2800" spc="-100"/>
              <a:t> </a:t>
            </a:r>
            <a:r>
              <a:rPr dirty="0" sz="2800"/>
              <a:t>Challenge:  1,000 object</a:t>
            </a:r>
            <a:r>
              <a:rPr dirty="0" sz="2800" spc="-100"/>
              <a:t> </a:t>
            </a:r>
            <a:r>
              <a:rPr dirty="0" sz="2800"/>
              <a:t>classes</a:t>
            </a:r>
            <a:endParaRPr sz="2800"/>
          </a:p>
        </p:txBody>
      </p:sp>
      <p:sp>
        <p:nvSpPr>
          <p:cNvPr id="8" name="object 8"/>
          <p:cNvSpPr txBox="1"/>
          <p:nvPr/>
        </p:nvSpPr>
        <p:spPr>
          <a:xfrm>
            <a:off x="2921000" y="2184400"/>
            <a:ext cx="284543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Avenir-Book"/>
                <a:cs typeface="Avenir-Book"/>
              </a:rPr>
              <a:t>1,431,167</a:t>
            </a:r>
            <a:r>
              <a:rPr dirty="0" sz="2800" spc="-100">
                <a:latin typeface="Avenir-Book"/>
                <a:cs typeface="Avenir-Book"/>
              </a:rPr>
              <a:t> </a:t>
            </a:r>
            <a:r>
              <a:rPr dirty="0" sz="2800">
                <a:latin typeface="Avenir-Book"/>
                <a:cs typeface="Avenir-Book"/>
              </a:rPr>
              <a:t>images</a:t>
            </a:r>
            <a:endParaRPr sz="2800">
              <a:latin typeface="Avenir-Book"/>
              <a:cs typeface="Avenir-Boo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67400" y="6019800"/>
            <a:ext cx="3276600" cy="370840"/>
          </a:xfrm>
          <a:custGeom>
            <a:avLst/>
            <a:gdLst/>
            <a:ahLst/>
            <a:cxnLst/>
            <a:rect l="l" t="t" r="r" b="b"/>
            <a:pathLst>
              <a:path w="3276600" h="370839">
                <a:moveTo>
                  <a:pt x="0" y="0"/>
                </a:moveTo>
                <a:lnTo>
                  <a:pt x="3276600" y="0"/>
                </a:lnTo>
                <a:lnTo>
                  <a:pt x="3276600" y="370840"/>
                </a:lnTo>
                <a:lnTo>
                  <a:pt x="0" y="3708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52500" y="2743200"/>
            <a:ext cx="6819900" cy="3263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905500" y="6057900"/>
            <a:ext cx="2694940" cy="303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venir-Book"/>
                <a:cs typeface="Avenir-Book"/>
              </a:rPr>
              <a:t>Russakovsky et al. </a:t>
            </a:r>
            <a:r>
              <a:rPr dirty="0" sz="1600" spc="-20">
                <a:latin typeface="Avenir-Book"/>
                <a:cs typeface="Avenir-Book"/>
              </a:rPr>
              <a:t>arXiv,</a:t>
            </a:r>
            <a:r>
              <a:rPr dirty="0" sz="1600" spc="-100">
                <a:latin typeface="Avenir-Book"/>
                <a:cs typeface="Avenir-Book"/>
              </a:rPr>
              <a:t> </a:t>
            </a:r>
            <a:r>
              <a:rPr dirty="0" sz="1600">
                <a:latin typeface="Avenir-Book"/>
                <a:cs typeface="Avenir-Book"/>
              </a:rPr>
              <a:t>2014</a:t>
            </a:r>
            <a:endParaRPr sz="1600">
              <a:latin typeface="Avenir-Book"/>
              <a:cs typeface="Avenir-Boo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24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8900" y="444500"/>
            <a:ext cx="387731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79930" algn="l"/>
              </a:tabLst>
            </a:pPr>
            <a:r>
              <a:rPr dirty="0" sz="4400" spc="-490"/>
              <a:t>T</a:t>
            </a:r>
            <a:r>
              <a:rPr dirty="0" sz="4400"/>
              <a:t>oday</a:t>
            </a:r>
            <a:r>
              <a:rPr dirty="0" sz="4400" spc="-490"/>
              <a:t>’</a:t>
            </a:r>
            <a:r>
              <a:rPr dirty="0" sz="4400"/>
              <a:t>s	agenda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25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219" y="1648400"/>
            <a:ext cx="6393180" cy="1811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0680" indent="-34798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dirty="0" baseline="1736" sz="4800">
                <a:solidFill>
                  <a:srgbClr val="A6A6A6"/>
                </a:solidFill>
                <a:latin typeface="Avenir-Book"/>
                <a:cs typeface="Avenir-Book"/>
              </a:rPr>
              <a:t>A brief history of computer</a:t>
            </a:r>
            <a:r>
              <a:rPr dirty="0" baseline="1736" sz="4800" spc="-150">
                <a:solidFill>
                  <a:srgbClr val="A6A6A6"/>
                </a:solidFill>
                <a:latin typeface="Avenir-Book"/>
                <a:cs typeface="Avenir-Book"/>
              </a:rPr>
              <a:t> </a:t>
            </a:r>
            <a:r>
              <a:rPr dirty="0" baseline="1736" sz="4800">
                <a:solidFill>
                  <a:srgbClr val="A6A6A6"/>
                </a:solidFill>
                <a:latin typeface="Avenir-Book"/>
                <a:cs typeface="Avenir-Book"/>
              </a:rPr>
              <a:t>vision</a:t>
            </a:r>
            <a:endParaRPr baseline="1736" sz="4800">
              <a:latin typeface="Avenir-Book"/>
              <a:cs typeface="Avenir-Book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har char="•"/>
            </a:pPr>
            <a:endParaRPr sz="5500">
              <a:latin typeface="Times New Roman"/>
              <a:cs typeface="Times New Roman"/>
            </a:endParaRPr>
          </a:p>
          <a:p>
            <a:pPr marL="360680" indent="-347980">
              <a:lnSpc>
                <a:spcPct val="100000"/>
              </a:lnSpc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dirty="0" sz="3200">
                <a:latin typeface="Avenir-Book"/>
                <a:cs typeface="Avenir-Book"/>
              </a:rPr>
              <a:t>CS231n</a:t>
            </a:r>
            <a:r>
              <a:rPr dirty="0" sz="3200" spc="-100">
                <a:latin typeface="Avenir-Book"/>
                <a:cs typeface="Avenir-Book"/>
              </a:rPr>
              <a:t> </a:t>
            </a:r>
            <a:r>
              <a:rPr dirty="0" sz="3200">
                <a:latin typeface="Avenir-Book"/>
                <a:cs typeface="Avenir-Book"/>
              </a:rPr>
              <a:t>overview</a:t>
            </a:r>
            <a:endParaRPr sz="3200">
              <a:latin typeface="Avenir-Book"/>
              <a:cs typeface="Avenir-Boo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1785620"/>
            <a:ext cx="7323455" cy="1778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36900"/>
              </a:lnSpc>
              <a:spcBef>
                <a:spcPts val="100"/>
              </a:spcBef>
            </a:pPr>
            <a:r>
              <a:rPr dirty="0" sz="2800">
                <a:latin typeface="Avenir-Book"/>
                <a:cs typeface="Avenir-Book"/>
              </a:rPr>
              <a:t>CS231n focuses on one of the</a:t>
            </a:r>
            <a:r>
              <a:rPr dirty="0" sz="2800" spc="-90">
                <a:latin typeface="Avenir-Book"/>
                <a:cs typeface="Avenir-Book"/>
              </a:rPr>
              <a:t> </a:t>
            </a:r>
            <a:r>
              <a:rPr dirty="0" sz="2800">
                <a:latin typeface="Avenir-Book"/>
                <a:cs typeface="Avenir-Book"/>
              </a:rPr>
              <a:t>most</a:t>
            </a:r>
            <a:r>
              <a:rPr dirty="0" sz="2800" spc="-15">
                <a:latin typeface="Avenir-Book"/>
                <a:cs typeface="Avenir-Book"/>
              </a:rPr>
              <a:t> </a:t>
            </a:r>
            <a:r>
              <a:rPr dirty="0" sz="2800">
                <a:latin typeface="Avenir-Book"/>
                <a:cs typeface="Avenir-Book"/>
              </a:rPr>
              <a:t>important  </a:t>
            </a:r>
            <a:r>
              <a:rPr dirty="0" sz="2800" spc="-10">
                <a:latin typeface="Avenir-Book"/>
                <a:cs typeface="Avenir-Book"/>
              </a:rPr>
              <a:t>problems </a:t>
            </a:r>
            <a:r>
              <a:rPr dirty="0" sz="2800">
                <a:latin typeface="Avenir-Book"/>
                <a:cs typeface="Avenir-Book"/>
              </a:rPr>
              <a:t>of visual </a:t>
            </a:r>
            <a:r>
              <a:rPr dirty="0" sz="2800" spc="-5">
                <a:latin typeface="Avenir-Book"/>
                <a:cs typeface="Avenir-Book"/>
              </a:rPr>
              <a:t>recognition</a:t>
            </a:r>
            <a:r>
              <a:rPr dirty="0" sz="2800" spc="-65">
                <a:latin typeface="Avenir-Book"/>
                <a:cs typeface="Avenir-Book"/>
              </a:rPr>
              <a:t> </a:t>
            </a:r>
            <a:r>
              <a:rPr dirty="0" sz="2800">
                <a:latin typeface="Avenir-Book"/>
                <a:cs typeface="Avenir-Book"/>
              </a:rPr>
              <a:t>–</a:t>
            </a:r>
            <a:endParaRPr sz="2800">
              <a:latin typeface="Avenir-Book"/>
              <a:cs typeface="Avenir-Book"/>
            </a:endParaRPr>
          </a:p>
          <a:p>
            <a:pPr algn="ctr">
              <a:lnSpc>
                <a:spcPct val="100000"/>
              </a:lnSpc>
              <a:spcBef>
                <a:spcPts val="1240"/>
              </a:spcBef>
            </a:pPr>
            <a:r>
              <a:rPr dirty="0" sz="2800">
                <a:latin typeface="Avenir-Book"/>
                <a:cs typeface="Avenir-Book"/>
              </a:rPr>
              <a:t>image</a:t>
            </a:r>
            <a:r>
              <a:rPr dirty="0" sz="2800" spc="-100">
                <a:latin typeface="Avenir-Book"/>
                <a:cs typeface="Avenir-Book"/>
              </a:rPr>
              <a:t> </a:t>
            </a:r>
            <a:r>
              <a:rPr dirty="0" sz="2800">
                <a:latin typeface="Avenir-Book"/>
                <a:cs typeface="Avenir-Book"/>
              </a:rPr>
              <a:t>classification</a:t>
            </a:r>
            <a:endParaRPr sz="2800">
              <a:latin typeface="Avenir-Book"/>
              <a:cs typeface="Avenir-Boo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26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3390900"/>
            <a:ext cx="3606800" cy="269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28700" y="6096000"/>
            <a:ext cx="230886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Image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by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Kippelboy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licensed under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800" spc="-25" u="sng">
                <a:solidFill>
                  <a:srgbClr val="A5A5A5"/>
                </a:solidFill>
                <a:latin typeface="Trebuchet MS"/>
                <a:cs typeface="Trebuchet MS"/>
              </a:rPr>
              <a:t>BY-SA</a:t>
            </a:r>
            <a:r>
              <a:rPr dirty="0" sz="800" spc="-45" u="sng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3.0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14800" y="3352800"/>
            <a:ext cx="4584700" cy="271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46700" y="6083300"/>
            <a:ext cx="239712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Image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by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Christina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C. is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licensed under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800" spc="-25" u="sng">
                <a:solidFill>
                  <a:srgbClr val="A5A5A5"/>
                </a:solidFill>
                <a:latin typeface="Trebuchet MS"/>
                <a:cs typeface="Trebuchet MS"/>
              </a:rPr>
              <a:t>BY-SA</a:t>
            </a:r>
            <a:r>
              <a:rPr dirty="0" sz="800" spc="-30" u="sng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4.0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600" y="304800"/>
            <a:ext cx="42291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57300" y="3124200"/>
            <a:ext cx="21082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Image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by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US Army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licensed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under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800" u="sng">
                <a:solidFill>
                  <a:srgbClr val="A5A5A5"/>
                </a:solidFill>
                <a:latin typeface="Trebuchet MS"/>
                <a:cs typeface="Trebuchet MS"/>
              </a:rPr>
              <a:t>BY</a:t>
            </a:r>
            <a:r>
              <a:rPr dirty="0" sz="800" spc="-105" u="sng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2.0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0100" y="3136900"/>
            <a:ext cx="145161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Image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CC0 1.0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public</a:t>
            </a:r>
            <a:r>
              <a:rPr dirty="0" sz="800" spc="-4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domain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08500" y="304800"/>
            <a:ext cx="4191000" cy="2819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27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49860" marR="5080">
              <a:lnSpc>
                <a:spcPct val="136900"/>
              </a:lnSpc>
              <a:spcBef>
                <a:spcPts val="100"/>
              </a:spcBef>
            </a:pPr>
            <a:r>
              <a:rPr dirty="0" sz="2800" spc="-15"/>
              <a:t>There </a:t>
            </a:r>
            <a:r>
              <a:rPr dirty="0" sz="2800"/>
              <a:t>is a number of visual </a:t>
            </a:r>
            <a:r>
              <a:rPr dirty="0" sz="2800" spc="-5"/>
              <a:t>recognition</a:t>
            </a:r>
            <a:r>
              <a:rPr dirty="0" sz="2800" spc="-40"/>
              <a:t> </a:t>
            </a:r>
            <a:r>
              <a:rPr dirty="0" sz="2800" spc="-10"/>
              <a:t>problems  </a:t>
            </a:r>
            <a:r>
              <a:rPr dirty="0" sz="2800"/>
              <a:t>that </a:t>
            </a:r>
            <a:r>
              <a:rPr dirty="0" sz="2800" spc="-20"/>
              <a:t>are </a:t>
            </a:r>
            <a:r>
              <a:rPr dirty="0" sz="2800" spc="-10"/>
              <a:t>related </a:t>
            </a:r>
            <a:r>
              <a:rPr dirty="0" sz="2800"/>
              <a:t>to image classification, such as  object detection, image</a:t>
            </a:r>
            <a:r>
              <a:rPr dirty="0" sz="2800" spc="-100"/>
              <a:t> </a:t>
            </a:r>
            <a:r>
              <a:rPr dirty="0" sz="2800"/>
              <a:t>captioning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28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3220" y="503192"/>
            <a:ext cx="262382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6545" algn="l"/>
                <a:tab pos="297180" algn="l"/>
              </a:tabLst>
            </a:pPr>
            <a:r>
              <a:rPr dirty="0" baseline="1157" sz="3600"/>
              <a:t>Object</a:t>
            </a:r>
            <a:r>
              <a:rPr dirty="0" baseline="1157" sz="3600" spc="-150"/>
              <a:t> </a:t>
            </a:r>
            <a:r>
              <a:rPr dirty="0" baseline="1157" sz="3600"/>
              <a:t>detection</a:t>
            </a:r>
            <a:endParaRPr baseline="1157" sz="3600"/>
          </a:p>
        </p:txBody>
      </p:sp>
      <p:sp>
        <p:nvSpPr>
          <p:cNvPr id="3" name="object 3"/>
          <p:cNvSpPr txBox="1"/>
          <p:nvPr/>
        </p:nvSpPr>
        <p:spPr>
          <a:xfrm>
            <a:off x="5443220" y="881926"/>
            <a:ext cx="2979420" cy="1757680"/>
          </a:xfrm>
          <a:prstGeom prst="rect">
            <a:avLst/>
          </a:prstGeom>
        </p:spPr>
        <p:txBody>
          <a:bodyPr wrap="square" lIns="0" tIns="220345" rIns="0" bIns="0" rtlCol="0" vert="horz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1735"/>
              </a:spcBef>
              <a:buFont typeface="Arial"/>
              <a:buChar char="•"/>
              <a:tabLst>
                <a:tab pos="296545" algn="l"/>
                <a:tab pos="297180" algn="l"/>
              </a:tabLst>
            </a:pPr>
            <a:r>
              <a:rPr dirty="0" baseline="2314" sz="3600">
                <a:latin typeface="Avenir-Book"/>
                <a:cs typeface="Avenir-Book"/>
              </a:rPr>
              <a:t>Action</a:t>
            </a:r>
            <a:r>
              <a:rPr dirty="0" baseline="2314" sz="3600" spc="-150">
                <a:latin typeface="Avenir-Book"/>
                <a:cs typeface="Avenir-Book"/>
              </a:rPr>
              <a:t> </a:t>
            </a:r>
            <a:r>
              <a:rPr dirty="0" baseline="2314" sz="3600">
                <a:latin typeface="Avenir-Book"/>
                <a:cs typeface="Avenir-Book"/>
              </a:rPr>
              <a:t>classification</a:t>
            </a:r>
            <a:endParaRPr baseline="2314" sz="3600">
              <a:latin typeface="Avenir-Book"/>
              <a:cs typeface="Avenir-Book"/>
            </a:endParaRPr>
          </a:p>
          <a:p>
            <a:pPr marL="297180" indent="-284480">
              <a:lnSpc>
                <a:spcPct val="100000"/>
              </a:lnSpc>
              <a:spcBef>
                <a:spcPts val="1635"/>
              </a:spcBef>
              <a:buFont typeface="Arial"/>
              <a:buChar char="•"/>
              <a:tabLst>
                <a:tab pos="296545" algn="l"/>
                <a:tab pos="297180" algn="l"/>
              </a:tabLst>
            </a:pPr>
            <a:r>
              <a:rPr dirty="0" sz="2400">
                <a:latin typeface="Avenir-Book"/>
                <a:cs typeface="Avenir-Book"/>
              </a:rPr>
              <a:t>Image</a:t>
            </a:r>
            <a:r>
              <a:rPr dirty="0" sz="2400" spc="-100">
                <a:latin typeface="Avenir-Book"/>
                <a:cs typeface="Avenir-Book"/>
              </a:rPr>
              <a:t> </a:t>
            </a:r>
            <a:r>
              <a:rPr dirty="0" sz="2400">
                <a:latin typeface="Avenir-Book"/>
                <a:cs typeface="Avenir-Book"/>
              </a:rPr>
              <a:t>captioning</a:t>
            </a:r>
            <a:endParaRPr sz="2400">
              <a:latin typeface="Avenir-Book"/>
              <a:cs typeface="Avenir-Book"/>
            </a:endParaRPr>
          </a:p>
          <a:p>
            <a:pPr marL="297180" indent="-284480">
              <a:lnSpc>
                <a:spcPct val="100000"/>
              </a:lnSpc>
              <a:spcBef>
                <a:spcPts val="1720"/>
              </a:spcBef>
              <a:buFont typeface="Arial"/>
              <a:buChar char="•"/>
              <a:tabLst>
                <a:tab pos="296545" algn="l"/>
                <a:tab pos="297180" algn="l"/>
              </a:tabLst>
            </a:pPr>
            <a:r>
              <a:rPr dirty="0" sz="2400">
                <a:latin typeface="Avenir-Book"/>
                <a:cs typeface="Avenir-Book"/>
              </a:rPr>
              <a:t>…</a:t>
            </a:r>
            <a:endParaRPr sz="2400">
              <a:latin typeface="Avenir-Book"/>
              <a:cs typeface="Avenir-Boo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600" y="203200"/>
            <a:ext cx="4127500" cy="241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25500" y="2641600"/>
            <a:ext cx="278574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u="sng">
                <a:solidFill>
                  <a:srgbClr val="A5A5A5"/>
                </a:solidFill>
                <a:latin typeface="Trebuchet MS"/>
                <a:cs typeface="Trebuchet MS"/>
              </a:rPr>
              <a:t>This image</a:t>
            </a:r>
            <a:r>
              <a:rPr dirty="0" sz="800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licensed under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800" spc="-15" u="sng">
                <a:solidFill>
                  <a:srgbClr val="A5A5A5"/>
                </a:solidFill>
                <a:latin typeface="Trebuchet MS"/>
                <a:cs typeface="Trebuchet MS"/>
              </a:rPr>
              <a:t>BY-NC-SA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2.0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; changes</a:t>
            </a:r>
            <a:r>
              <a:rPr dirty="0" sz="800" spc="-1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made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400" y="990600"/>
            <a:ext cx="1676400" cy="1371600"/>
          </a:xfrm>
          <a:custGeom>
            <a:avLst/>
            <a:gdLst/>
            <a:ahLst/>
            <a:cxnLst/>
            <a:rect l="l" t="t" r="r" b="b"/>
            <a:pathLst>
              <a:path w="1676400" h="1371600">
                <a:moveTo>
                  <a:pt x="0" y="0"/>
                </a:moveTo>
                <a:lnTo>
                  <a:pt x="1676400" y="0"/>
                </a:lnTo>
                <a:lnTo>
                  <a:pt x="16764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F2DCDB">
              <a:alpha val="2587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3400" y="990600"/>
            <a:ext cx="1676400" cy="1371600"/>
          </a:xfrm>
          <a:custGeom>
            <a:avLst/>
            <a:gdLst/>
            <a:ahLst/>
            <a:cxnLst/>
            <a:rect l="l" t="t" r="r" b="b"/>
            <a:pathLst>
              <a:path w="1676400" h="1371600">
                <a:moveTo>
                  <a:pt x="0" y="0"/>
                </a:moveTo>
                <a:lnTo>
                  <a:pt x="1676400" y="0"/>
                </a:lnTo>
                <a:lnTo>
                  <a:pt x="16764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27900" y="1398376"/>
            <a:ext cx="467995" cy="354330"/>
          </a:xfrm>
          <a:custGeom>
            <a:avLst/>
            <a:gdLst/>
            <a:ahLst/>
            <a:cxnLst/>
            <a:rect l="l" t="t" r="r" b="b"/>
            <a:pathLst>
              <a:path w="467994" h="354330">
                <a:moveTo>
                  <a:pt x="0" y="0"/>
                </a:moveTo>
                <a:lnTo>
                  <a:pt x="467699" y="0"/>
                </a:lnTo>
                <a:lnTo>
                  <a:pt x="467699" y="354223"/>
                </a:lnTo>
                <a:lnTo>
                  <a:pt x="0" y="354223"/>
                </a:lnTo>
                <a:lnTo>
                  <a:pt x="0" y="0"/>
                </a:lnTo>
                <a:close/>
              </a:path>
            </a:pathLst>
          </a:custGeom>
          <a:solidFill>
            <a:srgbClr val="E6E0EC">
              <a:alpha val="2587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27900" y="1398376"/>
            <a:ext cx="467995" cy="354330"/>
          </a:xfrm>
          <a:custGeom>
            <a:avLst/>
            <a:gdLst/>
            <a:ahLst/>
            <a:cxnLst/>
            <a:rect l="l" t="t" r="r" b="b"/>
            <a:pathLst>
              <a:path w="467994" h="354330">
                <a:moveTo>
                  <a:pt x="0" y="0"/>
                </a:moveTo>
                <a:lnTo>
                  <a:pt x="467698" y="0"/>
                </a:lnTo>
                <a:lnTo>
                  <a:pt x="467698" y="354222"/>
                </a:lnTo>
                <a:lnTo>
                  <a:pt x="0" y="354222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8064A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66101" y="1398376"/>
            <a:ext cx="414020" cy="278130"/>
          </a:xfrm>
          <a:custGeom>
            <a:avLst/>
            <a:gdLst/>
            <a:ahLst/>
            <a:cxnLst/>
            <a:rect l="l" t="t" r="r" b="b"/>
            <a:pathLst>
              <a:path w="414020" h="278130">
                <a:moveTo>
                  <a:pt x="0" y="0"/>
                </a:moveTo>
                <a:lnTo>
                  <a:pt x="413856" y="0"/>
                </a:lnTo>
                <a:lnTo>
                  <a:pt x="413856" y="278023"/>
                </a:lnTo>
                <a:lnTo>
                  <a:pt x="0" y="278023"/>
                </a:lnTo>
                <a:lnTo>
                  <a:pt x="0" y="0"/>
                </a:lnTo>
                <a:close/>
              </a:path>
            </a:pathLst>
          </a:custGeom>
          <a:solidFill>
            <a:srgbClr val="EBF1DE">
              <a:alpha val="2587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66101" y="1398376"/>
            <a:ext cx="414020" cy="278130"/>
          </a:xfrm>
          <a:custGeom>
            <a:avLst/>
            <a:gdLst/>
            <a:ahLst/>
            <a:cxnLst/>
            <a:rect l="l" t="t" r="r" b="b"/>
            <a:pathLst>
              <a:path w="414020" h="278130">
                <a:moveTo>
                  <a:pt x="0" y="0"/>
                </a:moveTo>
                <a:lnTo>
                  <a:pt x="413856" y="0"/>
                </a:lnTo>
                <a:lnTo>
                  <a:pt x="413856" y="278022"/>
                </a:lnTo>
                <a:lnTo>
                  <a:pt x="0" y="278022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9BBB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4800" y="2997200"/>
            <a:ext cx="2311400" cy="3086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1000" y="3415464"/>
            <a:ext cx="1752600" cy="2299970"/>
          </a:xfrm>
          <a:custGeom>
            <a:avLst/>
            <a:gdLst/>
            <a:ahLst/>
            <a:cxnLst/>
            <a:rect l="l" t="t" r="r" b="b"/>
            <a:pathLst>
              <a:path w="1752600" h="2299970">
                <a:moveTo>
                  <a:pt x="0" y="0"/>
                </a:moveTo>
                <a:lnTo>
                  <a:pt x="1752600" y="0"/>
                </a:lnTo>
                <a:lnTo>
                  <a:pt x="1752600" y="2299535"/>
                </a:lnTo>
                <a:lnTo>
                  <a:pt x="0" y="22995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2000" y="48768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0" y="0"/>
                </a:moveTo>
                <a:lnTo>
                  <a:pt x="762000" y="0"/>
                </a:lnTo>
                <a:lnTo>
                  <a:pt x="7620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654300" y="3683000"/>
            <a:ext cx="888365" cy="744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solidFill>
                  <a:srgbClr val="FF0000"/>
                </a:solidFill>
                <a:latin typeface="Trebuchet MS"/>
                <a:cs typeface="Trebuchet MS"/>
              </a:rPr>
              <a:t>Person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1800">
                <a:solidFill>
                  <a:srgbClr val="00B050"/>
                </a:solidFill>
                <a:latin typeface="Trebuchet MS"/>
                <a:cs typeface="Trebuchet MS"/>
              </a:rPr>
              <a:t>Hammer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3200" y="6121400"/>
            <a:ext cx="26231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u="sng">
                <a:solidFill>
                  <a:srgbClr val="A5A5A5"/>
                </a:solidFill>
                <a:latin typeface="Trebuchet MS"/>
                <a:cs typeface="Trebuchet MS"/>
              </a:rPr>
              <a:t>This image</a:t>
            </a:r>
            <a:r>
              <a:rPr dirty="0" sz="800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licensed under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800" spc="-25" u="sng">
                <a:solidFill>
                  <a:srgbClr val="A5A5A5"/>
                </a:solidFill>
                <a:latin typeface="Trebuchet MS"/>
                <a:cs typeface="Trebuchet MS"/>
              </a:rPr>
              <a:t>BY-SA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2.0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; changes</a:t>
            </a:r>
            <a:r>
              <a:rPr dirty="0" sz="800" spc="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made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24400" y="2984500"/>
            <a:ext cx="4038600" cy="3035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172200" y="3276600"/>
            <a:ext cx="1156335" cy="1880870"/>
          </a:xfrm>
          <a:custGeom>
            <a:avLst/>
            <a:gdLst/>
            <a:ahLst/>
            <a:cxnLst/>
            <a:rect l="l" t="t" r="r" b="b"/>
            <a:pathLst>
              <a:path w="1156334" h="1880870">
                <a:moveTo>
                  <a:pt x="0" y="0"/>
                </a:moveTo>
                <a:lnTo>
                  <a:pt x="1155897" y="0"/>
                </a:lnTo>
                <a:lnTo>
                  <a:pt x="1155897" y="1880560"/>
                </a:lnTo>
                <a:lnTo>
                  <a:pt x="0" y="188056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562600" y="4267200"/>
            <a:ext cx="2362200" cy="1219200"/>
          </a:xfrm>
          <a:custGeom>
            <a:avLst/>
            <a:gdLst/>
            <a:ahLst/>
            <a:cxnLst/>
            <a:rect l="l" t="t" r="r" b="b"/>
            <a:pathLst>
              <a:path w="2362200" h="1219200">
                <a:moveTo>
                  <a:pt x="0" y="0"/>
                </a:moveTo>
                <a:lnTo>
                  <a:pt x="2362200" y="0"/>
                </a:lnTo>
                <a:lnTo>
                  <a:pt x="23622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390919" y="4495026"/>
            <a:ext cx="774700" cy="358140"/>
          </a:xfrm>
          <a:custGeom>
            <a:avLst/>
            <a:gdLst/>
            <a:ahLst/>
            <a:cxnLst/>
            <a:rect l="l" t="t" r="r" b="b"/>
            <a:pathLst>
              <a:path w="774700" h="358139">
                <a:moveTo>
                  <a:pt x="0" y="0"/>
                </a:moveTo>
                <a:lnTo>
                  <a:pt x="774536" y="0"/>
                </a:lnTo>
                <a:lnTo>
                  <a:pt x="774536" y="358140"/>
                </a:lnTo>
                <a:lnTo>
                  <a:pt x="0" y="35814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390919" y="4521200"/>
            <a:ext cx="774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Person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36812" y="4465209"/>
            <a:ext cx="539115" cy="358140"/>
          </a:xfrm>
          <a:custGeom>
            <a:avLst/>
            <a:gdLst/>
            <a:ahLst/>
            <a:cxnLst/>
            <a:rect l="l" t="t" r="r" b="b"/>
            <a:pathLst>
              <a:path w="539115" h="358139">
                <a:moveTo>
                  <a:pt x="0" y="0"/>
                </a:moveTo>
                <a:lnTo>
                  <a:pt x="538681" y="0"/>
                </a:lnTo>
                <a:lnTo>
                  <a:pt x="538681" y="358140"/>
                </a:lnTo>
                <a:lnTo>
                  <a:pt x="0" y="35814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8036812" y="4483100"/>
            <a:ext cx="539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00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Bike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56074" y="3073148"/>
            <a:ext cx="1594485" cy="358140"/>
          </a:xfrm>
          <a:custGeom>
            <a:avLst/>
            <a:gdLst/>
            <a:ahLst/>
            <a:cxnLst/>
            <a:rect l="l" t="t" r="r" b="b"/>
            <a:pathLst>
              <a:path w="1594484" h="358139">
                <a:moveTo>
                  <a:pt x="0" y="0"/>
                </a:moveTo>
                <a:lnTo>
                  <a:pt x="1594393" y="0"/>
                </a:lnTo>
                <a:lnTo>
                  <a:pt x="1594393" y="358139"/>
                </a:lnTo>
                <a:lnTo>
                  <a:pt x="0" y="358139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156074" y="3098800"/>
            <a:ext cx="15944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45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Person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Bike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29488" y="3387685"/>
            <a:ext cx="1281483" cy="12021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802762" y="3442480"/>
            <a:ext cx="1135380" cy="1052830"/>
          </a:xfrm>
          <a:custGeom>
            <a:avLst/>
            <a:gdLst/>
            <a:ahLst/>
            <a:cxnLst/>
            <a:rect l="l" t="t" r="r" b="b"/>
            <a:pathLst>
              <a:path w="1135379" h="1052829">
                <a:moveTo>
                  <a:pt x="0" y="1052544"/>
                </a:moveTo>
                <a:lnTo>
                  <a:pt x="1134934" y="0"/>
                </a:lnTo>
              </a:path>
            </a:pathLst>
          </a:custGeom>
          <a:ln w="5715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32865" y="3406167"/>
            <a:ext cx="393693" cy="11241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98664" y="3431288"/>
            <a:ext cx="262255" cy="1034415"/>
          </a:xfrm>
          <a:custGeom>
            <a:avLst/>
            <a:gdLst/>
            <a:ahLst/>
            <a:cxnLst/>
            <a:rect l="l" t="t" r="r" b="b"/>
            <a:pathLst>
              <a:path w="262254" h="1034414">
                <a:moveTo>
                  <a:pt x="262095" y="1033920"/>
                </a:moveTo>
                <a:lnTo>
                  <a:pt x="249614" y="984686"/>
                </a:lnTo>
                <a:lnTo>
                  <a:pt x="237134" y="935452"/>
                </a:lnTo>
                <a:lnTo>
                  <a:pt x="224653" y="886217"/>
                </a:lnTo>
                <a:lnTo>
                  <a:pt x="212172" y="836983"/>
                </a:lnTo>
                <a:lnTo>
                  <a:pt x="199692" y="787749"/>
                </a:lnTo>
                <a:lnTo>
                  <a:pt x="187211" y="738514"/>
                </a:lnTo>
                <a:lnTo>
                  <a:pt x="174730" y="689280"/>
                </a:lnTo>
                <a:lnTo>
                  <a:pt x="162249" y="640046"/>
                </a:lnTo>
                <a:lnTo>
                  <a:pt x="149769" y="590811"/>
                </a:lnTo>
                <a:lnTo>
                  <a:pt x="137288" y="541577"/>
                </a:lnTo>
                <a:lnTo>
                  <a:pt x="124807" y="492343"/>
                </a:lnTo>
                <a:lnTo>
                  <a:pt x="112326" y="443108"/>
                </a:lnTo>
                <a:lnTo>
                  <a:pt x="99846" y="393874"/>
                </a:lnTo>
                <a:lnTo>
                  <a:pt x="87365" y="344640"/>
                </a:lnTo>
                <a:lnTo>
                  <a:pt x="74884" y="295405"/>
                </a:lnTo>
                <a:lnTo>
                  <a:pt x="62403" y="246171"/>
                </a:lnTo>
                <a:lnTo>
                  <a:pt x="49923" y="196937"/>
                </a:lnTo>
                <a:lnTo>
                  <a:pt x="37442" y="147702"/>
                </a:lnTo>
                <a:lnTo>
                  <a:pt x="24961" y="98468"/>
                </a:lnTo>
                <a:lnTo>
                  <a:pt x="12480" y="49234"/>
                </a:lnTo>
                <a:lnTo>
                  <a:pt x="0" y="0"/>
                </a:lnTo>
              </a:path>
            </a:pathLst>
          </a:custGeom>
          <a:ln w="57149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435600" y="6045200"/>
            <a:ext cx="26231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u="sng">
                <a:solidFill>
                  <a:srgbClr val="A5A5A5"/>
                </a:solidFill>
                <a:latin typeface="Trebuchet MS"/>
                <a:cs typeface="Trebuchet MS"/>
              </a:rPr>
              <a:t>This image</a:t>
            </a:r>
            <a:r>
              <a:rPr dirty="0" sz="800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licensed under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800" spc="-25" u="sng">
                <a:solidFill>
                  <a:srgbClr val="A5A5A5"/>
                </a:solidFill>
                <a:latin typeface="Trebuchet MS"/>
                <a:cs typeface="Trebuchet MS"/>
              </a:rPr>
              <a:t>BY-SA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3.0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; changes</a:t>
            </a:r>
            <a:r>
              <a:rPr dirty="0" sz="800" spc="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made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29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5340" y="671465"/>
            <a:ext cx="6426200" cy="520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19199" y="708025"/>
            <a:ext cx="6324600" cy="5092700"/>
          </a:xfrm>
          <a:custGeom>
            <a:avLst/>
            <a:gdLst/>
            <a:ahLst/>
            <a:cxnLst/>
            <a:rect l="l" t="t" r="r" b="b"/>
            <a:pathLst>
              <a:path w="6324600" h="5092700">
                <a:moveTo>
                  <a:pt x="3495046" y="5080000"/>
                </a:moveTo>
                <a:lnTo>
                  <a:pt x="2829553" y="5080000"/>
                </a:lnTo>
                <a:lnTo>
                  <a:pt x="2876976" y="5092700"/>
                </a:lnTo>
                <a:lnTo>
                  <a:pt x="3447624" y="5092700"/>
                </a:lnTo>
                <a:lnTo>
                  <a:pt x="3495046" y="5080000"/>
                </a:lnTo>
                <a:close/>
              </a:path>
              <a:path w="6324600" h="5092700">
                <a:moveTo>
                  <a:pt x="3636914" y="5067300"/>
                </a:moveTo>
                <a:lnTo>
                  <a:pt x="2687685" y="5067300"/>
                </a:lnTo>
                <a:lnTo>
                  <a:pt x="2734899" y="5080000"/>
                </a:lnTo>
                <a:lnTo>
                  <a:pt x="3589700" y="5080000"/>
                </a:lnTo>
                <a:lnTo>
                  <a:pt x="3636914" y="5067300"/>
                </a:lnTo>
                <a:close/>
              </a:path>
              <a:path w="6324600" h="5092700">
                <a:moveTo>
                  <a:pt x="3731073" y="5054600"/>
                </a:moveTo>
                <a:lnTo>
                  <a:pt x="2593526" y="5054600"/>
                </a:lnTo>
                <a:lnTo>
                  <a:pt x="2640558" y="5067300"/>
                </a:lnTo>
                <a:lnTo>
                  <a:pt x="3684042" y="5067300"/>
                </a:lnTo>
                <a:lnTo>
                  <a:pt x="3731073" y="5054600"/>
                </a:lnTo>
                <a:close/>
              </a:path>
              <a:path w="6324600" h="5092700">
                <a:moveTo>
                  <a:pt x="3871510" y="5029200"/>
                </a:moveTo>
                <a:lnTo>
                  <a:pt x="2453089" y="5029200"/>
                </a:lnTo>
                <a:lnTo>
                  <a:pt x="2546598" y="5054600"/>
                </a:lnTo>
                <a:lnTo>
                  <a:pt x="3778001" y="5054600"/>
                </a:lnTo>
                <a:lnTo>
                  <a:pt x="3871510" y="5029200"/>
                </a:lnTo>
                <a:close/>
              </a:path>
              <a:path w="6324600" h="5092700">
                <a:moveTo>
                  <a:pt x="4102852" y="4978400"/>
                </a:moveTo>
                <a:lnTo>
                  <a:pt x="2221747" y="4978400"/>
                </a:lnTo>
                <a:lnTo>
                  <a:pt x="2406526" y="5029200"/>
                </a:lnTo>
                <a:lnTo>
                  <a:pt x="3918073" y="5029200"/>
                </a:lnTo>
                <a:lnTo>
                  <a:pt x="4102852" y="4978400"/>
                </a:lnTo>
                <a:close/>
              </a:path>
              <a:path w="6324600" h="5092700">
                <a:moveTo>
                  <a:pt x="4148635" y="114300"/>
                </a:moveTo>
                <a:lnTo>
                  <a:pt x="2175964" y="114300"/>
                </a:lnTo>
                <a:lnTo>
                  <a:pt x="2084955" y="139700"/>
                </a:lnTo>
                <a:lnTo>
                  <a:pt x="2039745" y="165100"/>
                </a:lnTo>
                <a:lnTo>
                  <a:pt x="1861074" y="215900"/>
                </a:lnTo>
                <a:lnTo>
                  <a:pt x="1816992" y="241300"/>
                </a:lnTo>
                <a:lnTo>
                  <a:pt x="1729592" y="266700"/>
                </a:lnTo>
                <a:lnTo>
                  <a:pt x="1686291" y="292100"/>
                </a:lnTo>
                <a:lnTo>
                  <a:pt x="1643268" y="304800"/>
                </a:lnTo>
                <a:lnTo>
                  <a:pt x="1600531" y="330200"/>
                </a:lnTo>
                <a:lnTo>
                  <a:pt x="1558088" y="342900"/>
                </a:lnTo>
                <a:lnTo>
                  <a:pt x="1515950" y="368300"/>
                </a:lnTo>
                <a:lnTo>
                  <a:pt x="1474124" y="381000"/>
                </a:lnTo>
                <a:lnTo>
                  <a:pt x="1432619" y="406400"/>
                </a:lnTo>
                <a:lnTo>
                  <a:pt x="1310117" y="482600"/>
                </a:lnTo>
                <a:lnTo>
                  <a:pt x="1269983" y="495300"/>
                </a:lnTo>
                <a:lnTo>
                  <a:pt x="1190817" y="546100"/>
                </a:lnTo>
                <a:lnTo>
                  <a:pt x="1074952" y="622300"/>
                </a:lnTo>
                <a:lnTo>
                  <a:pt x="1037135" y="660400"/>
                </a:lnTo>
                <a:lnTo>
                  <a:pt x="999734" y="685800"/>
                </a:lnTo>
                <a:lnTo>
                  <a:pt x="926216" y="736600"/>
                </a:lnTo>
                <a:lnTo>
                  <a:pt x="887221" y="774700"/>
                </a:lnTo>
                <a:lnTo>
                  <a:pt x="849066" y="800100"/>
                </a:lnTo>
                <a:lnTo>
                  <a:pt x="811749" y="838200"/>
                </a:lnTo>
                <a:lnTo>
                  <a:pt x="775271" y="876300"/>
                </a:lnTo>
                <a:lnTo>
                  <a:pt x="739631" y="901700"/>
                </a:lnTo>
                <a:lnTo>
                  <a:pt x="704829" y="939800"/>
                </a:lnTo>
                <a:lnTo>
                  <a:pt x="670867" y="977900"/>
                </a:lnTo>
                <a:lnTo>
                  <a:pt x="637743" y="1003300"/>
                </a:lnTo>
                <a:lnTo>
                  <a:pt x="605457" y="1041400"/>
                </a:lnTo>
                <a:lnTo>
                  <a:pt x="574010" y="1079500"/>
                </a:lnTo>
                <a:lnTo>
                  <a:pt x="543402" y="1117600"/>
                </a:lnTo>
                <a:lnTo>
                  <a:pt x="513632" y="1155700"/>
                </a:lnTo>
                <a:lnTo>
                  <a:pt x="484701" y="1181100"/>
                </a:lnTo>
                <a:lnTo>
                  <a:pt x="456609" y="1219200"/>
                </a:lnTo>
                <a:lnTo>
                  <a:pt x="429355" y="1257300"/>
                </a:lnTo>
                <a:lnTo>
                  <a:pt x="402939" y="1295400"/>
                </a:lnTo>
                <a:lnTo>
                  <a:pt x="377362" y="1333500"/>
                </a:lnTo>
                <a:lnTo>
                  <a:pt x="352624" y="1371600"/>
                </a:lnTo>
                <a:lnTo>
                  <a:pt x="328724" y="1409700"/>
                </a:lnTo>
                <a:lnTo>
                  <a:pt x="305663" y="1447800"/>
                </a:lnTo>
                <a:lnTo>
                  <a:pt x="283441" y="1485900"/>
                </a:lnTo>
                <a:lnTo>
                  <a:pt x="262057" y="1524000"/>
                </a:lnTo>
                <a:lnTo>
                  <a:pt x="241512" y="1562100"/>
                </a:lnTo>
                <a:lnTo>
                  <a:pt x="221805" y="1600200"/>
                </a:lnTo>
                <a:lnTo>
                  <a:pt x="202937" y="1651000"/>
                </a:lnTo>
                <a:lnTo>
                  <a:pt x="184907" y="1689100"/>
                </a:lnTo>
                <a:lnTo>
                  <a:pt x="167716" y="1727200"/>
                </a:lnTo>
                <a:lnTo>
                  <a:pt x="151364" y="1765300"/>
                </a:lnTo>
                <a:lnTo>
                  <a:pt x="135850" y="1803400"/>
                </a:lnTo>
                <a:lnTo>
                  <a:pt x="121175" y="1841500"/>
                </a:lnTo>
                <a:lnTo>
                  <a:pt x="107338" y="1879600"/>
                </a:lnTo>
                <a:lnTo>
                  <a:pt x="94340" y="1930400"/>
                </a:lnTo>
                <a:lnTo>
                  <a:pt x="82181" y="1968500"/>
                </a:lnTo>
                <a:lnTo>
                  <a:pt x="70860" y="2006600"/>
                </a:lnTo>
                <a:lnTo>
                  <a:pt x="60378" y="2044700"/>
                </a:lnTo>
                <a:lnTo>
                  <a:pt x="50734" y="2095500"/>
                </a:lnTo>
                <a:lnTo>
                  <a:pt x="41929" y="2133600"/>
                </a:lnTo>
                <a:lnTo>
                  <a:pt x="33962" y="2171700"/>
                </a:lnTo>
                <a:lnTo>
                  <a:pt x="26834" y="2209800"/>
                </a:lnTo>
                <a:lnTo>
                  <a:pt x="20545" y="2260600"/>
                </a:lnTo>
                <a:lnTo>
                  <a:pt x="15094" y="2298700"/>
                </a:lnTo>
                <a:lnTo>
                  <a:pt x="10482" y="2336800"/>
                </a:lnTo>
                <a:lnTo>
                  <a:pt x="6708" y="2374900"/>
                </a:lnTo>
                <a:lnTo>
                  <a:pt x="3773" y="2425700"/>
                </a:lnTo>
                <a:lnTo>
                  <a:pt x="1677" y="2463800"/>
                </a:lnTo>
                <a:lnTo>
                  <a:pt x="419" y="2501900"/>
                </a:lnTo>
                <a:lnTo>
                  <a:pt x="0" y="2540000"/>
                </a:lnTo>
                <a:lnTo>
                  <a:pt x="419" y="2590800"/>
                </a:lnTo>
                <a:lnTo>
                  <a:pt x="1677" y="2628900"/>
                </a:lnTo>
                <a:lnTo>
                  <a:pt x="3773" y="2667000"/>
                </a:lnTo>
                <a:lnTo>
                  <a:pt x="6708" y="2717800"/>
                </a:lnTo>
                <a:lnTo>
                  <a:pt x="10482" y="2755900"/>
                </a:lnTo>
                <a:lnTo>
                  <a:pt x="15094" y="2794000"/>
                </a:lnTo>
                <a:lnTo>
                  <a:pt x="20545" y="2832100"/>
                </a:lnTo>
                <a:lnTo>
                  <a:pt x="26834" y="2882900"/>
                </a:lnTo>
                <a:lnTo>
                  <a:pt x="33962" y="2921000"/>
                </a:lnTo>
                <a:lnTo>
                  <a:pt x="41929" y="2959100"/>
                </a:lnTo>
                <a:lnTo>
                  <a:pt x="50734" y="2997200"/>
                </a:lnTo>
                <a:lnTo>
                  <a:pt x="60378" y="3048000"/>
                </a:lnTo>
                <a:lnTo>
                  <a:pt x="70860" y="3086100"/>
                </a:lnTo>
                <a:lnTo>
                  <a:pt x="82181" y="3124200"/>
                </a:lnTo>
                <a:lnTo>
                  <a:pt x="94340" y="3162300"/>
                </a:lnTo>
                <a:lnTo>
                  <a:pt x="107338" y="3213100"/>
                </a:lnTo>
                <a:lnTo>
                  <a:pt x="121175" y="3251200"/>
                </a:lnTo>
                <a:lnTo>
                  <a:pt x="135850" y="3289300"/>
                </a:lnTo>
                <a:lnTo>
                  <a:pt x="151364" y="3327400"/>
                </a:lnTo>
                <a:lnTo>
                  <a:pt x="167716" y="3365500"/>
                </a:lnTo>
                <a:lnTo>
                  <a:pt x="184907" y="3403600"/>
                </a:lnTo>
                <a:lnTo>
                  <a:pt x="202937" y="3441700"/>
                </a:lnTo>
                <a:lnTo>
                  <a:pt x="221805" y="3492500"/>
                </a:lnTo>
                <a:lnTo>
                  <a:pt x="241512" y="3530600"/>
                </a:lnTo>
                <a:lnTo>
                  <a:pt x="262057" y="3568700"/>
                </a:lnTo>
                <a:lnTo>
                  <a:pt x="283441" y="3606800"/>
                </a:lnTo>
                <a:lnTo>
                  <a:pt x="305663" y="3644900"/>
                </a:lnTo>
                <a:lnTo>
                  <a:pt x="328724" y="3683000"/>
                </a:lnTo>
                <a:lnTo>
                  <a:pt x="352624" y="3721100"/>
                </a:lnTo>
                <a:lnTo>
                  <a:pt x="377362" y="3759200"/>
                </a:lnTo>
                <a:lnTo>
                  <a:pt x="402939" y="3797300"/>
                </a:lnTo>
                <a:lnTo>
                  <a:pt x="429355" y="3835400"/>
                </a:lnTo>
                <a:lnTo>
                  <a:pt x="456609" y="3873500"/>
                </a:lnTo>
                <a:lnTo>
                  <a:pt x="484701" y="3911600"/>
                </a:lnTo>
                <a:lnTo>
                  <a:pt x="513632" y="3937000"/>
                </a:lnTo>
                <a:lnTo>
                  <a:pt x="543402" y="3975100"/>
                </a:lnTo>
                <a:lnTo>
                  <a:pt x="574010" y="4013200"/>
                </a:lnTo>
                <a:lnTo>
                  <a:pt x="605457" y="4051300"/>
                </a:lnTo>
                <a:lnTo>
                  <a:pt x="637743" y="4089400"/>
                </a:lnTo>
                <a:lnTo>
                  <a:pt x="670867" y="4114800"/>
                </a:lnTo>
                <a:lnTo>
                  <a:pt x="704829" y="4152900"/>
                </a:lnTo>
                <a:lnTo>
                  <a:pt x="739631" y="4191000"/>
                </a:lnTo>
                <a:lnTo>
                  <a:pt x="775271" y="4216400"/>
                </a:lnTo>
                <a:lnTo>
                  <a:pt x="811749" y="4254500"/>
                </a:lnTo>
                <a:lnTo>
                  <a:pt x="849066" y="4292600"/>
                </a:lnTo>
                <a:lnTo>
                  <a:pt x="887221" y="4318000"/>
                </a:lnTo>
                <a:lnTo>
                  <a:pt x="926216" y="4356100"/>
                </a:lnTo>
                <a:lnTo>
                  <a:pt x="962758" y="4381500"/>
                </a:lnTo>
                <a:lnTo>
                  <a:pt x="1037135" y="4432300"/>
                </a:lnTo>
                <a:lnTo>
                  <a:pt x="1074952" y="4470400"/>
                </a:lnTo>
                <a:lnTo>
                  <a:pt x="1151802" y="4521200"/>
                </a:lnTo>
                <a:lnTo>
                  <a:pt x="1269983" y="4597400"/>
                </a:lnTo>
                <a:lnTo>
                  <a:pt x="1310117" y="4610100"/>
                </a:lnTo>
                <a:lnTo>
                  <a:pt x="1350607" y="4635500"/>
                </a:lnTo>
                <a:lnTo>
                  <a:pt x="1474124" y="4711700"/>
                </a:lnTo>
                <a:lnTo>
                  <a:pt x="1515950" y="4724400"/>
                </a:lnTo>
                <a:lnTo>
                  <a:pt x="1558088" y="4749800"/>
                </a:lnTo>
                <a:lnTo>
                  <a:pt x="1600531" y="4762500"/>
                </a:lnTo>
                <a:lnTo>
                  <a:pt x="1643268" y="4787900"/>
                </a:lnTo>
                <a:lnTo>
                  <a:pt x="1686291" y="4800600"/>
                </a:lnTo>
                <a:lnTo>
                  <a:pt x="1729592" y="4826000"/>
                </a:lnTo>
                <a:lnTo>
                  <a:pt x="1816992" y="4851400"/>
                </a:lnTo>
                <a:lnTo>
                  <a:pt x="1861074" y="4876800"/>
                </a:lnTo>
                <a:lnTo>
                  <a:pt x="2039745" y="4927600"/>
                </a:lnTo>
                <a:lnTo>
                  <a:pt x="2084955" y="4953000"/>
                </a:lnTo>
                <a:lnTo>
                  <a:pt x="2175964" y="4978400"/>
                </a:lnTo>
                <a:lnTo>
                  <a:pt x="4148635" y="4978400"/>
                </a:lnTo>
                <a:lnTo>
                  <a:pt x="4239644" y="4953000"/>
                </a:lnTo>
                <a:lnTo>
                  <a:pt x="4284854" y="4927600"/>
                </a:lnTo>
                <a:lnTo>
                  <a:pt x="4463525" y="4876800"/>
                </a:lnTo>
                <a:lnTo>
                  <a:pt x="4507607" y="4851400"/>
                </a:lnTo>
                <a:lnTo>
                  <a:pt x="4595007" y="4826000"/>
                </a:lnTo>
                <a:lnTo>
                  <a:pt x="4638308" y="4800600"/>
                </a:lnTo>
                <a:lnTo>
                  <a:pt x="4681331" y="4787900"/>
                </a:lnTo>
                <a:lnTo>
                  <a:pt x="4724069" y="4762500"/>
                </a:lnTo>
                <a:lnTo>
                  <a:pt x="4766511" y="4749800"/>
                </a:lnTo>
                <a:lnTo>
                  <a:pt x="4808649" y="4724400"/>
                </a:lnTo>
                <a:lnTo>
                  <a:pt x="4850475" y="4711700"/>
                </a:lnTo>
                <a:lnTo>
                  <a:pt x="4973992" y="4635500"/>
                </a:lnTo>
                <a:lnTo>
                  <a:pt x="5014482" y="4610100"/>
                </a:lnTo>
                <a:lnTo>
                  <a:pt x="5054616" y="4597400"/>
                </a:lnTo>
                <a:lnTo>
                  <a:pt x="5172797" y="4521200"/>
                </a:lnTo>
                <a:lnTo>
                  <a:pt x="5249647" y="4470400"/>
                </a:lnTo>
                <a:lnTo>
                  <a:pt x="5287465" y="4432300"/>
                </a:lnTo>
                <a:lnTo>
                  <a:pt x="5361841" y="4381500"/>
                </a:lnTo>
                <a:lnTo>
                  <a:pt x="5398383" y="4356100"/>
                </a:lnTo>
                <a:lnTo>
                  <a:pt x="5437378" y="4318000"/>
                </a:lnTo>
                <a:lnTo>
                  <a:pt x="5475533" y="4292600"/>
                </a:lnTo>
                <a:lnTo>
                  <a:pt x="5512850" y="4254500"/>
                </a:lnTo>
                <a:lnTo>
                  <a:pt x="5549329" y="4216400"/>
                </a:lnTo>
                <a:lnTo>
                  <a:pt x="5584968" y="4191000"/>
                </a:lnTo>
                <a:lnTo>
                  <a:pt x="5619770" y="4152900"/>
                </a:lnTo>
                <a:lnTo>
                  <a:pt x="5653732" y="4114800"/>
                </a:lnTo>
                <a:lnTo>
                  <a:pt x="5686856" y="4089400"/>
                </a:lnTo>
                <a:lnTo>
                  <a:pt x="5719142" y="4051300"/>
                </a:lnTo>
                <a:lnTo>
                  <a:pt x="5750589" y="4013200"/>
                </a:lnTo>
                <a:lnTo>
                  <a:pt x="5781197" y="3975100"/>
                </a:lnTo>
                <a:lnTo>
                  <a:pt x="5810967" y="3937000"/>
                </a:lnTo>
                <a:lnTo>
                  <a:pt x="5839898" y="3911600"/>
                </a:lnTo>
                <a:lnTo>
                  <a:pt x="5867990" y="3873500"/>
                </a:lnTo>
                <a:lnTo>
                  <a:pt x="5895244" y="3835400"/>
                </a:lnTo>
                <a:lnTo>
                  <a:pt x="5921660" y="3797300"/>
                </a:lnTo>
                <a:lnTo>
                  <a:pt x="5947237" y="3759200"/>
                </a:lnTo>
                <a:lnTo>
                  <a:pt x="5971975" y="3721100"/>
                </a:lnTo>
                <a:lnTo>
                  <a:pt x="5995874" y="3683000"/>
                </a:lnTo>
                <a:lnTo>
                  <a:pt x="6018935" y="3644900"/>
                </a:lnTo>
                <a:lnTo>
                  <a:pt x="6041158" y="3606800"/>
                </a:lnTo>
                <a:lnTo>
                  <a:pt x="6062542" y="3568700"/>
                </a:lnTo>
                <a:lnTo>
                  <a:pt x="6083087" y="3530600"/>
                </a:lnTo>
                <a:lnTo>
                  <a:pt x="6102794" y="3492500"/>
                </a:lnTo>
                <a:lnTo>
                  <a:pt x="6121662" y="3441700"/>
                </a:lnTo>
                <a:lnTo>
                  <a:pt x="6139692" y="3403600"/>
                </a:lnTo>
                <a:lnTo>
                  <a:pt x="6156882" y="3365500"/>
                </a:lnTo>
                <a:lnTo>
                  <a:pt x="6173235" y="3327400"/>
                </a:lnTo>
                <a:lnTo>
                  <a:pt x="6188749" y="3289300"/>
                </a:lnTo>
                <a:lnTo>
                  <a:pt x="6203424" y="3251200"/>
                </a:lnTo>
                <a:lnTo>
                  <a:pt x="6217261" y="3213100"/>
                </a:lnTo>
                <a:lnTo>
                  <a:pt x="6230259" y="3162300"/>
                </a:lnTo>
                <a:lnTo>
                  <a:pt x="6242418" y="3124200"/>
                </a:lnTo>
                <a:lnTo>
                  <a:pt x="6253739" y="3086100"/>
                </a:lnTo>
                <a:lnTo>
                  <a:pt x="6264221" y="3048000"/>
                </a:lnTo>
                <a:lnTo>
                  <a:pt x="6273865" y="2997200"/>
                </a:lnTo>
                <a:lnTo>
                  <a:pt x="6282670" y="2959100"/>
                </a:lnTo>
                <a:lnTo>
                  <a:pt x="6290637" y="2921000"/>
                </a:lnTo>
                <a:lnTo>
                  <a:pt x="6297765" y="2882900"/>
                </a:lnTo>
                <a:lnTo>
                  <a:pt x="6304054" y="2832100"/>
                </a:lnTo>
                <a:lnTo>
                  <a:pt x="6309505" y="2794000"/>
                </a:lnTo>
                <a:lnTo>
                  <a:pt x="6314117" y="2755900"/>
                </a:lnTo>
                <a:lnTo>
                  <a:pt x="6317891" y="2717800"/>
                </a:lnTo>
                <a:lnTo>
                  <a:pt x="6320826" y="2667000"/>
                </a:lnTo>
                <a:lnTo>
                  <a:pt x="6322922" y="2628900"/>
                </a:lnTo>
                <a:lnTo>
                  <a:pt x="6324180" y="2590800"/>
                </a:lnTo>
                <a:lnTo>
                  <a:pt x="6324599" y="2540000"/>
                </a:lnTo>
                <a:lnTo>
                  <a:pt x="6324180" y="2501900"/>
                </a:lnTo>
                <a:lnTo>
                  <a:pt x="6322922" y="2463800"/>
                </a:lnTo>
                <a:lnTo>
                  <a:pt x="6320826" y="2425700"/>
                </a:lnTo>
                <a:lnTo>
                  <a:pt x="6317891" y="2374900"/>
                </a:lnTo>
                <a:lnTo>
                  <a:pt x="6314117" y="2336800"/>
                </a:lnTo>
                <a:lnTo>
                  <a:pt x="6309505" y="2298700"/>
                </a:lnTo>
                <a:lnTo>
                  <a:pt x="6304054" y="2260600"/>
                </a:lnTo>
                <a:lnTo>
                  <a:pt x="6297765" y="2209800"/>
                </a:lnTo>
                <a:lnTo>
                  <a:pt x="6290637" y="2171700"/>
                </a:lnTo>
                <a:lnTo>
                  <a:pt x="6282670" y="2133600"/>
                </a:lnTo>
                <a:lnTo>
                  <a:pt x="6273865" y="2095500"/>
                </a:lnTo>
                <a:lnTo>
                  <a:pt x="6264221" y="2044700"/>
                </a:lnTo>
                <a:lnTo>
                  <a:pt x="6253739" y="2006600"/>
                </a:lnTo>
                <a:lnTo>
                  <a:pt x="6242418" y="1968500"/>
                </a:lnTo>
                <a:lnTo>
                  <a:pt x="6230259" y="1930400"/>
                </a:lnTo>
                <a:lnTo>
                  <a:pt x="6217261" y="1879600"/>
                </a:lnTo>
                <a:lnTo>
                  <a:pt x="6203424" y="1841500"/>
                </a:lnTo>
                <a:lnTo>
                  <a:pt x="6188749" y="1803400"/>
                </a:lnTo>
                <a:lnTo>
                  <a:pt x="6173235" y="1765300"/>
                </a:lnTo>
                <a:lnTo>
                  <a:pt x="6156882" y="1727200"/>
                </a:lnTo>
                <a:lnTo>
                  <a:pt x="6139692" y="1689100"/>
                </a:lnTo>
                <a:lnTo>
                  <a:pt x="6121662" y="1651000"/>
                </a:lnTo>
                <a:lnTo>
                  <a:pt x="6102794" y="1600200"/>
                </a:lnTo>
                <a:lnTo>
                  <a:pt x="6083087" y="1562100"/>
                </a:lnTo>
                <a:lnTo>
                  <a:pt x="6062542" y="1524000"/>
                </a:lnTo>
                <a:lnTo>
                  <a:pt x="6041158" y="1485900"/>
                </a:lnTo>
                <a:lnTo>
                  <a:pt x="6018935" y="1447800"/>
                </a:lnTo>
                <a:lnTo>
                  <a:pt x="5995874" y="1409700"/>
                </a:lnTo>
                <a:lnTo>
                  <a:pt x="5971975" y="1371600"/>
                </a:lnTo>
                <a:lnTo>
                  <a:pt x="5947237" y="1333500"/>
                </a:lnTo>
                <a:lnTo>
                  <a:pt x="5921660" y="1295400"/>
                </a:lnTo>
                <a:lnTo>
                  <a:pt x="5895244" y="1257300"/>
                </a:lnTo>
                <a:lnTo>
                  <a:pt x="5867990" y="1219200"/>
                </a:lnTo>
                <a:lnTo>
                  <a:pt x="5839898" y="1181100"/>
                </a:lnTo>
                <a:lnTo>
                  <a:pt x="5810967" y="1155700"/>
                </a:lnTo>
                <a:lnTo>
                  <a:pt x="5781197" y="1117600"/>
                </a:lnTo>
                <a:lnTo>
                  <a:pt x="5750589" y="1079500"/>
                </a:lnTo>
                <a:lnTo>
                  <a:pt x="5719142" y="1041400"/>
                </a:lnTo>
                <a:lnTo>
                  <a:pt x="5686856" y="1003300"/>
                </a:lnTo>
                <a:lnTo>
                  <a:pt x="5653732" y="977900"/>
                </a:lnTo>
                <a:lnTo>
                  <a:pt x="5619770" y="939800"/>
                </a:lnTo>
                <a:lnTo>
                  <a:pt x="5584968" y="901700"/>
                </a:lnTo>
                <a:lnTo>
                  <a:pt x="5549329" y="876300"/>
                </a:lnTo>
                <a:lnTo>
                  <a:pt x="5512850" y="838200"/>
                </a:lnTo>
                <a:lnTo>
                  <a:pt x="5475533" y="800100"/>
                </a:lnTo>
                <a:lnTo>
                  <a:pt x="5437378" y="774700"/>
                </a:lnTo>
                <a:lnTo>
                  <a:pt x="5398383" y="736600"/>
                </a:lnTo>
                <a:lnTo>
                  <a:pt x="5324866" y="685800"/>
                </a:lnTo>
                <a:lnTo>
                  <a:pt x="5287465" y="660400"/>
                </a:lnTo>
                <a:lnTo>
                  <a:pt x="5249647" y="622300"/>
                </a:lnTo>
                <a:lnTo>
                  <a:pt x="5133783" y="546100"/>
                </a:lnTo>
                <a:lnTo>
                  <a:pt x="5054616" y="495300"/>
                </a:lnTo>
                <a:lnTo>
                  <a:pt x="5014482" y="482600"/>
                </a:lnTo>
                <a:lnTo>
                  <a:pt x="4891980" y="406400"/>
                </a:lnTo>
                <a:lnTo>
                  <a:pt x="4850475" y="381000"/>
                </a:lnTo>
                <a:lnTo>
                  <a:pt x="4808649" y="368300"/>
                </a:lnTo>
                <a:lnTo>
                  <a:pt x="4766511" y="342900"/>
                </a:lnTo>
                <a:lnTo>
                  <a:pt x="4724069" y="330200"/>
                </a:lnTo>
                <a:lnTo>
                  <a:pt x="4681331" y="304800"/>
                </a:lnTo>
                <a:lnTo>
                  <a:pt x="4638308" y="292100"/>
                </a:lnTo>
                <a:lnTo>
                  <a:pt x="4595007" y="266700"/>
                </a:lnTo>
                <a:lnTo>
                  <a:pt x="4507607" y="241300"/>
                </a:lnTo>
                <a:lnTo>
                  <a:pt x="4463525" y="215900"/>
                </a:lnTo>
                <a:lnTo>
                  <a:pt x="4284854" y="165100"/>
                </a:lnTo>
                <a:lnTo>
                  <a:pt x="4239644" y="139700"/>
                </a:lnTo>
                <a:lnTo>
                  <a:pt x="4148635" y="114300"/>
                </a:lnTo>
                <a:close/>
              </a:path>
              <a:path w="6324600" h="5092700">
                <a:moveTo>
                  <a:pt x="3918073" y="63500"/>
                </a:moveTo>
                <a:lnTo>
                  <a:pt x="2406526" y="63500"/>
                </a:lnTo>
                <a:lnTo>
                  <a:pt x="2221747" y="114300"/>
                </a:lnTo>
                <a:lnTo>
                  <a:pt x="4102852" y="114300"/>
                </a:lnTo>
                <a:lnTo>
                  <a:pt x="3918073" y="63500"/>
                </a:lnTo>
                <a:close/>
              </a:path>
              <a:path w="6324600" h="5092700">
                <a:moveTo>
                  <a:pt x="3778001" y="38100"/>
                </a:moveTo>
                <a:lnTo>
                  <a:pt x="2546598" y="38100"/>
                </a:lnTo>
                <a:lnTo>
                  <a:pt x="2453089" y="63500"/>
                </a:lnTo>
                <a:lnTo>
                  <a:pt x="3871510" y="63500"/>
                </a:lnTo>
                <a:lnTo>
                  <a:pt x="3778001" y="38100"/>
                </a:lnTo>
                <a:close/>
              </a:path>
              <a:path w="6324600" h="5092700">
                <a:moveTo>
                  <a:pt x="3684042" y="25400"/>
                </a:moveTo>
                <a:lnTo>
                  <a:pt x="2640558" y="25400"/>
                </a:lnTo>
                <a:lnTo>
                  <a:pt x="2593526" y="38100"/>
                </a:lnTo>
                <a:lnTo>
                  <a:pt x="3731073" y="38100"/>
                </a:lnTo>
                <a:lnTo>
                  <a:pt x="3684042" y="25400"/>
                </a:lnTo>
                <a:close/>
              </a:path>
              <a:path w="6324600" h="5092700">
                <a:moveTo>
                  <a:pt x="3589700" y="12700"/>
                </a:moveTo>
                <a:lnTo>
                  <a:pt x="2734899" y="12700"/>
                </a:lnTo>
                <a:lnTo>
                  <a:pt x="2687685" y="25400"/>
                </a:lnTo>
                <a:lnTo>
                  <a:pt x="3636914" y="25400"/>
                </a:lnTo>
                <a:lnTo>
                  <a:pt x="3589700" y="12700"/>
                </a:lnTo>
                <a:close/>
              </a:path>
              <a:path w="6324600" h="5092700">
                <a:moveTo>
                  <a:pt x="3447624" y="0"/>
                </a:moveTo>
                <a:lnTo>
                  <a:pt x="2876976" y="0"/>
                </a:lnTo>
                <a:lnTo>
                  <a:pt x="2829553" y="12700"/>
                </a:lnTo>
                <a:lnTo>
                  <a:pt x="3495046" y="12700"/>
                </a:lnTo>
                <a:lnTo>
                  <a:pt x="3447624" y="0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52740" y="2154190"/>
            <a:ext cx="2229420" cy="2114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76854" y="2178049"/>
            <a:ext cx="2127885" cy="2012950"/>
          </a:xfrm>
          <a:custGeom>
            <a:avLst/>
            <a:gdLst/>
            <a:ahLst/>
            <a:cxnLst/>
            <a:rect l="l" t="t" r="r" b="b"/>
            <a:pathLst>
              <a:path w="2127885" h="2012950">
                <a:moveTo>
                  <a:pt x="1063655" y="0"/>
                </a:moveTo>
                <a:lnTo>
                  <a:pt x="1018287" y="909"/>
                </a:lnTo>
                <a:lnTo>
                  <a:pt x="972984" y="3639"/>
                </a:lnTo>
                <a:lnTo>
                  <a:pt x="927815" y="8188"/>
                </a:lnTo>
                <a:lnTo>
                  <a:pt x="882845" y="14557"/>
                </a:lnTo>
                <a:lnTo>
                  <a:pt x="838140" y="22746"/>
                </a:lnTo>
                <a:lnTo>
                  <a:pt x="793767" y="32754"/>
                </a:lnTo>
                <a:lnTo>
                  <a:pt x="749793" y="44582"/>
                </a:lnTo>
                <a:lnTo>
                  <a:pt x="706283" y="58230"/>
                </a:lnTo>
                <a:lnTo>
                  <a:pt x="663305" y="73697"/>
                </a:lnTo>
                <a:lnTo>
                  <a:pt x="620924" y="90984"/>
                </a:lnTo>
                <a:lnTo>
                  <a:pt x="579207" y="110091"/>
                </a:lnTo>
                <a:lnTo>
                  <a:pt x="538221" y="131017"/>
                </a:lnTo>
                <a:lnTo>
                  <a:pt x="498031" y="153764"/>
                </a:lnTo>
                <a:lnTo>
                  <a:pt x="458705" y="178329"/>
                </a:lnTo>
                <a:lnTo>
                  <a:pt x="420307" y="204715"/>
                </a:lnTo>
                <a:lnTo>
                  <a:pt x="382906" y="232920"/>
                </a:lnTo>
                <a:lnTo>
                  <a:pt x="346567" y="262945"/>
                </a:lnTo>
                <a:lnTo>
                  <a:pt x="311357" y="294790"/>
                </a:lnTo>
                <a:lnTo>
                  <a:pt x="276762" y="329067"/>
                </a:lnTo>
                <a:lnTo>
                  <a:pt x="244202" y="364471"/>
                </a:lnTo>
                <a:lnTo>
                  <a:pt x="213676" y="400935"/>
                </a:lnTo>
                <a:lnTo>
                  <a:pt x="185186" y="438391"/>
                </a:lnTo>
                <a:lnTo>
                  <a:pt x="158731" y="476769"/>
                </a:lnTo>
                <a:lnTo>
                  <a:pt x="134311" y="516001"/>
                </a:lnTo>
                <a:lnTo>
                  <a:pt x="111926" y="556019"/>
                </a:lnTo>
                <a:lnTo>
                  <a:pt x="91575" y="596755"/>
                </a:lnTo>
                <a:lnTo>
                  <a:pt x="73260" y="638141"/>
                </a:lnTo>
                <a:lnTo>
                  <a:pt x="56980" y="680107"/>
                </a:lnTo>
                <a:lnTo>
                  <a:pt x="42735" y="722586"/>
                </a:lnTo>
                <a:lnTo>
                  <a:pt x="30525" y="765509"/>
                </a:lnTo>
                <a:lnTo>
                  <a:pt x="20350" y="808809"/>
                </a:lnTo>
                <a:lnTo>
                  <a:pt x="12210" y="852416"/>
                </a:lnTo>
                <a:lnTo>
                  <a:pt x="6105" y="896262"/>
                </a:lnTo>
                <a:lnTo>
                  <a:pt x="2035" y="940279"/>
                </a:lnTo>
                <a:lnTo>
                  <a:pt x="0" y="984398"/>
                </a:lnTo>
                <a:lnTo>
                  <a:pt x="0" y="1028552"/>
                </a:lnTo>
                <a:lnTo>
                  <a:pt x="2035" y="1072671"/>
                </a:lnTo>
                <a:lnTo>
                  <a:pt x="6105" y="1116688"/>
                </a:lnTo>
                <a:lnTo>
                  <a:pt x="12210" y="1160534"/>
                </a:lnTo>
                <a:lnTo>
                  <a:pt x="20350" y="1204141"/>
                </a:lnTo>
                <a:lnTo>
                  <a:pt x="30525" y="1247440"/>
                </a:lnTo>
                <a:lnTo>
                  <a:pt x="42735" y="1290363"/>
                </a:lnTo>
                <a:lnTo>
                  <a:pt x="56980" y="1332843"/>
                </a:lnTo>
                <a:lnTo>
                  <a:pt x="73260" y="1374809"/>
                </a:lnTo>
                <a:lnTo>
                  <a:pt x="91575" y="1416194"/>
                </a:lnTo>
                <a:lnTo>
                  <a:pt x="111926" y="1456930"/>
                </a:lnTo>
                <a:lnTo>
                  <a:pt x="134311" y="1496949"/>
                </a:lnTo>
                <a:lnTo>
                  <a:pt x="158731" y="1536181"/>
                </a:lnTo>
                <a:lnTo>
                  <a:pt x="185186" y="1574559"/>
                </a:lnTo>
                <a:lnTo>
                  <a:pt x="213676" y="1612014"/>
                </a:lnTo>
                <a:lnTo>
                  <a:pt x="244202" y="1648478"/>
                </a:lnTo>
                <a:lnTo>
                  <a:pt x="276762" y="1683883"/>
                </a:lnTo>
                <a:lnTo>
                  <a:pt x="311357" y="1718160"/>
                </a:lnTo>
                <a:lnTo>
                  <a:pt x="346567" y="1750005"/>
                </a:lnTo>
                <a:lnTo>
                  <a:pt x="382906" y="1780030"/>
                </a:lnTo>
                <a:lnTo>
                  <a:pt x="420307" y="1808235"/>
                </a:lnTo>
                <a:lnTo>
                  <a:pt x="458705" y="1834620"/>
                </a:lnTo>
                <a:lnTo>
                  <a:pt x="498031" y="1859186"/>
                </a:lnTo>
                <a:lnTo>
                  <a:pt x="538221" y="1881932"/>
                </a:lnTo>
                <a:lnTo>
                  <a:pt x="579207" y="1902859"/>
                </a:lnTo>
                <a:lnTo>
                  <a:pt x="620924" y="1921966"/>
                </a:lnTo>
                <a:lnTo>
                  <a:pt x="663305" y="1939253"/>
                </a:lnTo>
                <a:lnTo>
                  <a:pt x="706283" y="1954720"/>
                </a:lnTo>
                <a:lnTo>
                  <a:pt x="749793" y="1968368"/>
                </a:lnTo>
                <a:lnTo>
                  <a:pt x="793767" y="1980196"/>
                </a:lnTo>
                <a:lnTo>
                  <a:pt x="838140" y="1990204"/>
                </a:lnTo>
                <a:lnTo>
                  <a:pt x="882845" y="1998393"/>
                </a:lnTo>
                <a:lnTo>
                  <a:pt x="927815" y="2004762"/>
                </a:lnTo>
                <a:lnTo>
                  <a:pt x="972984" y="2009311"/>
                </a:lnTo>
                <a:lnTo>
                  <a:pt x="1018287" y="2012040"/>
                </a:lnTo>
                <a:lnTo>
                  <a:pt x="1063655" y="2012950"/>
                </a:lnTo>
                <a:lnTo>
                  <a:pt x="1109024" y="2012040"/>
                </a:lnTo>
                <a:lnTo>
                  <a:pt x="1154326" y="2009311"/>
                </a:lnTo>
                <a:lnTo>
                  <a:pt x="1199496" y="2004762"/>
                </a:lnTo>
                <a:lnTo>
                  <a:pt x="1244466" y="1998393"/>
                </a:lnTo>
                <a:lnTo>
                  <a:pt x="1289170" y="1990204"/>
                </a:lnTo>
                <a:lnTo>
                  <a:pt x="1333543" y="1980196"/>
                </a:lnTo>
                <a:lnTo>
                  <a:pt x="1377517" y="1968368"/>
                </a:lnTo>
                <a:lnTo>
                  <a:pt x="1421027" y="1954720"/>
                </a:lnTo>
                <a:lnTo>
                  <a:pt x="1464005" y="1939253"/>
                </a:lnTo>
                <a:lnTo>
                  <a:pt x="1506386" y="1921966"/>
                </a:lnTo>
                <a:lnTo>
                  <a:pt x="1548103" y="1902859"/>
                </a:lnTo>
                <a:lnTo>
                  <a:pt x="1589090" y="1881932"/>
                </a:lnTo>
                <a:lnTo>
                  <a:pt x="1629279" y="1859186"/>
                </a:lnTo>
                <a:lnTo>
                  <a:pt x="1668606" y="1834620"/>
                </a:lnTo>
                <a:lnTo>
                  <a:pt x="1707003" y="1808235"/>
                </a:lnTo>
                <a:lnTo>
                  <a:pt x="1744404" y="1780030"/>
                </a:lnTo>
                <a:lnTo>
                  <a:pt x="1780743" y="1750005"/>
                </a:lnTo>
                <a:lnTo>
                  <a:pt x="1815953" y="1718160"/>
                </a:lnTo>
                <a:lnTo>
                  <a:pt x="1850548" y="1683883"/>
                </a:lnTo>
                <a:lnTo>
                  <a:pt x="1883109" y="1648478"/>
                </a:lnTo>
                <a:lnTo>
                  <a:pt x="1913634" y="1612014"/>
                </a:lnTo>
                <a:lnTo>
                  <a:pt x="1942124" y="1574559"/>
                </a:lnTo>
                <a:lnTo>
                  <a:pt x="1968579" y="1536181"/>
                </a:lnTo>
                <a:lnTo>
                  <a:pt x="1993000" y="1496949"/>
                </a:lnTo>
                <a:lnTo>
                  <a:pt x="2015385" y="1456930"/>
                </a:lnTo>
                <a:lnTo>
                  <a:pt x="2035735" y="1416194"/>
                </a:lnTo>
                <a:lnTo>
                  <a:pt x="2054050" y="1374809"/>
                </a:lnTo>
                <a:lnTo>
                  <a:pt x="2070330" y="1332843"/>
                </a:lnTo>
                <a:lnTo>
                  <a:pt x="2084576" y="1290363"/>
                </a:lnTo>
                <a:lnTo>
                  <a:pt x="2096786" y="1247440"/>
                </a:lnTo>
                <a:lnTo>
                  <a:pt x="2106961" y="1204141"/>
                </a:lnTo>
                <a:lnTo>
                  <a:pt x="2115101" y="1160534"/>
                </a:lnTo>
                <a:lnTo>
                  <a:pt x="2121206" y="1116688"/>
                </a:lnTo>
                <a:lnTo>
                  <a:pt x="2125276" y="1072671"/>
                </a:lnTo>
                <a:lnTo>
                  <a:pt x="2127311" y="1028552"/>
                </a:lnTo>
                <a:lnTo>
                  <a:pt x="2127311" y="984398"/>
                </a:lnTo>
                <a:lnTo>
                  <a:pt x="2125276" y="940279"/>
                </a:lnTo>
                <a:lnTo>
                  <a:pt x="2121206" y="896262"/>
                </a:lnTo>
                <a:lnTo>
                  <a:pt x="2115101" y="852416"/>
                </a:lnTo>
                <a:lnTo>
                  <a:pt x="2106961" y="808809"/>
                </a:lnTo>
                <a:lnTo>
                  <a:pt x="2096786" y="765509"/>
                </a:lnTo>
                <a:lnTo>
                  <a:pt x="2084576" y="722586"/>
                </a:lnTo>
                <a:lnTo>
                  <a:pt x="2070330" y="680107"/>
                </a:lnTo>
                <a:lnTo>
                  <a:pt x="2054050" y="638141"/>
                </a:lnTo>
                <a:lnTo>
                  <a:pt x="2035735" y="596755"/>
                </a:lnTo>
                <a:lnTo>
                  <a:pt x="2015385" y="556019"/>
                </a:lnTo>
                <a:lnTo>
                  <a:pt x="1993000" y="516001"/>
                </a:lnTo>
                <a:lnTo>
                  <a:pt x="1968579" y="476769"/>
                </a:lnTo>
                <a:lnTo>
                  <a:pt x="1942124" y="438391"/>
                </a:lnTo>
                <a:lnTo>
                  <a:pt x="1913634" y="400935"/>
                </a:lnTo>
                <a:lnTo>
                  <a:pt x="1883109" y="364471"/>
                </a:lnTo>
                <a:lnTo>
                  <a:pt x="1850548" y="329067"/>
                </a:lnTo>
                <a:lnTo>
                  <a:pt x="1815953" y="294790"/>
                </a:lnTo>
                <a:lnTo>
                  <a:pt x="1780743" y="262945"/>
                </a:lnTo>
                <a:lnTo>
                  <a:pt x="1744404" y="232920"/>
                </a:lnTo>
                <a:lnTo>
                  <a:pt x="1707003" y="204715"/>
                </a:lnTo>
                <a:lnTo>
                  <a:pt x="1668606" y="178329"/>
                </a:lnTo>
                <a:lnTo>
                  <a:pt x="1629279" y="153764"/>
                </a:lnTo>
                <a:lnTo>
                  <a:pt x="1589090" y="131017"/>
                </a:lnTo>
                <a:lnTo>
                  <a:pt x="1548103" y="110091"/>
                </a:lnTo>
                <a:lnTo>
                  <a:pt x="1506386" y="90984"/>
                </a:lnTo>
                <a:lnTo>
                  <a:pt x="1464005" y="73697"/>
                </a:lnTo>
                <a:lnTo>
                  <a:pt x="1421027" y="58230"/>
                </a:lnTo>
                <a:lnTo>
                  <a:pt x="1377517" y="44582"/>
                </a:lnTo>
                <a:lnTo>
                  <a:pt x="1333543" y="32754"/>
                </a:lnTo>
                <a:lnTo>
                  <a:pt x="1289170" y="22746"/>
                </a:lnTo>
                <a:lnTo>
                  <a:pt x="1244466" y="14557"/>
                </a:lnTo>
                <a:lnTo>
                  <a:pt x="1199496" y="8188"/>
                </a:lnTo>
                <a:lnTo>
                  <a:pt x="1154326" y="3639"/>
                </a:lnTo>
                <a:lnTo>
                  <a:pt x="1109024" y="909"/>
                </a:lnTo>
                <a:lnTo>
                  <a:pt x="1063655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492500" y="2636520"/>
            <a:ext cx="1704339" cy="990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2900" marR="5080" indent="-330200">
              <a:lnSpc>
                <a:spcPct val="113100"/>
              </a:lnSpc>
              <a:spcBef>
                <a:spcPts val="100"/>
              </a:spcBef>
            </a:pPr>
            <a:r>
              <a:rPr dirty="0" sz="2800" b="1">
                <a:latin typeface="Avenir-Heavy"/>
                <a:cs typeface="Avenir-Heavy"/>
              </a:rPr>
              <a:t>Computer  Vision</a:t>
            </a:r>
            <a:endParaRPr sz="2800">
              <a:latin typeface="Avenir-Heavy"/>
              <a:cs typeface="Avenir-Heavy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16265" y="974678"/>
            <a:ext cx="1954213" cy="8477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40124" y="998686"/>
            <a:ext cx="1852930" cy="746125"/>
          </a:xfrm>
          <a:custGeom>
            <a:avLst/>
            <a:gdLst/>
            <a:ahLst/>
            <a:cxnLst/>
            <a:rect l="l" t="t" r="r" b="b"/>
            <a:pathLst>
              <a:path w="1852929" h="746125">
                <a:moveTo>
                  <a:pt x="952644" y="0"/>
                </a:moveTo>
                <a:lnTo>
                  <a:pt x="899969" y="0"/>
                </a:lnTo>
                <a:lnTo>
                  <a:pt x="847363" y="1199"/>
                </a:lnTo>
                <a:lnTo>
                  <a:pt x="794962" y="3597"/>
                </a:lnTo>
                <a:lnTo>
                  <a:pt x="742904" y="7194"/>
                </a:lnTo>
                <a:lnTo>
                  <a:pt x="691325" y="11990"/>
                </a:lnTo>
                <a:lnTo>
                  <a:pt x="640363" y="17986"/>
                </a:lnTo>
                <a:lnTo>
                  <a:pt x="590155" y="25181"/>
                </a:lnTo>
                <a:lnTo>
                  <a:pt x="540837" y="33574"/>
                </a:lnTo>
                <a:lnTo>
                  <a:pt x="492547" y="43167"/>
                </a:lnTo>
                <a:lnTo>
                  <a:pt x="445422" y="53959"/>
                </a:lnTo>
                <a:lnTo>
                  <a:pt x="399598" y="65950"/>
                </a:lnTo>
                <a:lnTo>
                  <a:pt x="355214" y="79140"/>
                </a:lnTo>
                <a:lnTo>
                  <a:pt x="312405" y="93529"/>
                </a:lnTo>
                <a:lnTo>
                  <a:pt x="271309" y="109118"/>
                </a:lnTo>
                <a:lnTo>
                  <a:pt x="219760" y="131627"/>
                </a:lnTo>
                <a:lnTo>
                  <a:pt x="173637" y="155359"/>
                </a:lnTo>
                <a:lnTo>
                  <a:pt x="132941" y="180177"/>
                </a:lnTo>
                <a:lnTo>
                  <a:pt x="97671" y="205946"/>
                </a:lnTo>
                <a:lnTo>
                  <a:pt x="67827" y="232529"/>
                </a:lnTo>
                <a:lnTo>
                  <a:pt x="24417" y="287596"/>
                </a:lnTo>
                <a:lnTo>
                  <a:pt x="2713" y="344293"/>
                </a:lnTo>
                <a:lnTo>
                  <a:pt x="0" y="372913"/>
                </a:lnTo>
                <a:lnTo>
                  <a:pt x="2713" y="401533"/>
                </a:lnTo>
                <a:lnTo>
                  <a:pt x="24417" y="458230"/>
                </a:lnTo>
                <a:lnTo>
                  <a:pt x="67827" y="513297"/>
                </a:lnTo>
                <a:lnTo>
                  <a:pt x="97671" y="539880"/>
                </a:lnTo>
                <a:lnTo>
                  <a:pt x="132941" y="565649"/>
                </a:lnTo>
                <a:lnTo>
                  <a:pt x="173637" y="590467"/>
                </a:lnTo>
                <a:lnTo>
                  <a:pt x="219760" y="614199"/>
                </a:lnTo>
                <a:lnTo>
                  <a:pt x="271309" y="636709"/>
                </a:lnTo>
                <a:lnTo>
                  <a:pt x="312405" y="652297"/>
                </a:lnTo>
                <a:lnTo>
                  <a:pt x="355214" y="666686"/>
                </a:lnTo>
                <a:lnTo>
                  <a:pt x="399598" y="679876"/>
                </a:lnTo>
                <a:lnTo>
                  <a:pt x="445422" y="691867"/>
                </a:lnTo>
                <a:lnTo>
                  <a:pt x="492547" y="702659"/>
                </a:lnTo>
                <a:lnTo>
                  <a:pt x="540837" y="712252"/>
                </a:lnTo>
                <a:lnTo>
                  <a:pt x="590155" y="720646"/>
                </a:lnTo>
                <a:lnTo>
                  <a:pt x="640363" y="727840"/>
                </a:lnTo>
                <a:lnTo>
                  <a:pt x="691325" y="733836"/>
                </a:lnTo>
                <a:lnTo>
                  <a:pt x="742904" y="738632"/>
                </a:lnTo>
                <a:lnTo>
                  <a:pt x="794962" y="742229"/>
                </a:lnTo>
                <a:lnTo>
                  <a:pt x="847363" y="744628"/>
                </a:lnTo>
                <a:lnTo>
                  <a:pt x="899969" y="745827"/>
                </a:lnTo>
                <a:lnTo>
                  <a:pt x="952644" y="745827"/>
                </a:lnTo>
                <a:lnTo>
                  <a:pt x="1005251" y="744628"/>
                </a:lnTo>
                <a:lnTo>
                  <a:pt x="1057651" y="742229"/>
                </a:lnTo>
                <a:lnTo>
                  <a:pt x="1109710" y="738632"/>
                </a:lnTo>
                <a:lnTo>
                  <a:pt x="1161288" y="733836"/>
                </a:lnTo>
                <a:lnTo>
                  <a:pt x="1212250" y="727840"/>
                </a:lnTo>
                <a:lnTo>
                  <a:pt x="1262459" y="720646"/>
                </a:lnTo>
                <a:lnTo>
                  <a:pt x="1311776" y="712252"/>
                </a:lnTo>
                <a:lnTo>
                  <a:pt x="1360066" y="702659"/>
                </a:lnTo>
                <a:lnTo>
                  <a:pt x="1407192" y="691867"/>
                </a:lnTo>
                <a:lnTo>
                  <a:pt x="1453015" y="679876"/>
                </a:lnTo>
                <a:lnTo>
                  <a:pt x="1497400" y="666686"/>
                </a:lnTo>
                <a:lnTo>
                  <a:pt x="1540209" y="652297"/>
                </a:lnTo>
                <a:lnTo>
                  <a:pt x="1581305" y="636709"/>
                </a:lnTo>
                <a:lnTo>
                  <a:pt x="1632853" y="614199"/>
                </a:lnTo>
                <a:lnTo>
                  <a:pt x="1678976" y="590467"/>
                </a:lnTo>
                <a:lnTo>
                  <a:pt x="1719672" y="565649"/>
                </a:lnTo>
                <a:lnTo>
                  <a:pt x="1754943" y="539880"/>
                </a:lnTo>
                <a:lnTo>
                  <a:pt x="1784787" y="513297"/>
                </a:lnTo>
                <a:lnTo>
                  <a:pt x="1828196" y="458230"/>
                </a:lnTo>
                <a:lnTo>
                  <a:pt x="1849901" y="401533"/>
                </a:lnTo>
                <a:lnTo>
                  <a:pt x="1852614" y="372913"/>
                </a:lnTo>
                <a:lnTo>
                  <a:pt x="1849901" y="344293"/>
                </a:lnTo>
                <a:lnTo>
                  <a:pt x="1828196" y="287596"/>
                </a:lnTo>
                <a:lnTo>
                  <a:pt x="1784787" y="232529"/>
                </a:lnTo>
                <a:lnTo>
                  <a:pt x="1754943" y="205946"/>
                </a:lnTo>
                <a:lnTo>
                  <a:pt x="1719672" y="180177"/>
                </a:lnTo>
                <a:lnTo>
                  <a:pt x="1678976" y="155359"/>
                </a:lnTo>
                <a:lnTo>
                  <a:pt x="1632853" y="131627"/>
                </a:lnTo>
                <a:lnTo>
                  <a:pt x="1581305" y="109118"/>
                </a:lnTo>
                <a:lnTo>
                  <a:pt x="1540209" y="93529"/>
                </a:lnTo>
                <a:lnTo>
                  <a:pt x="1497400" y="79140"/>
                </a:lnTo>
                <a:lnTo>
                  <a:pt x="1453015" y="65950"/>
                </a:lnTo>
                <a:lnTo>
                  <a:pt x="1407192" y="53959"/>
                </a:lnTo>
                <a:lnTo>
                  <a:pt x="1360066" y="43167"/>
                </a:lnTo>
                <a:lnTo>
                  <a:pt x="1311776" y="33574"/>
                </a:lnTo>
                <a:lnTo>
                  <a:pt x="1262459" y="25181"/>
                </a:lnTo>
                <a:lnTo>
                  <a:pt x="1212250" y="17986"/>
                </a:lnTo>
                <a:lnTo>
                  <a:pt x="1161288" y="11990"/>
                </a:lnTo>
                <a:lnTo>
                  <a:pt x="1109710" y="7194"/>
                </a:lnTo>
                <a:lnTo>
                  <a:pt x="1057651" y="3597"/>
                </a:lnTo>
                <a:lnTo>
                  <a:pt x="1005251" y="1199"/>
                </a:lnTo>
                <a:lnTo>
                  <a:pt x="952644" y="0"/>
                </a:lnTo>
                <a:close/>
              </a:path>
            </a:pathLst>
          </a:custGeom>
          <a:solidFill>
            <a:srgbClr val="FFCC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76554" y="4689257"/>
            <a:ext cx="2043109" cy="8835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301057" y="4713116"/>
            <a:ext cx="1940560" cy="782320"/>
          </a:xfrm>
          <a:custGeom>
            <a:avLst/>
            <a:gdLst/>
            <a:ahLst/>
            <a:cxnLst/>
            <a:rect l="l" t="t" r="r" b="b"/>
            <a:pathLst>
              <a:path w="1940560" h="782320">
                <a:moveTo>
                  <a:pt x="970110" y="0"/>
                </a:moveTo>
                <a:lnTo>
                  <a:pt x="916894" y="584"/>
                </a:lnTo>
                <a:lnTo>
                  <a:pt x="863808" y="2336"/>
                </a:lnTo>
                <a:lnTo>
                  <a:pt x="810979" y="5258"/>
                </a:lnTo>
                <a:lnTo>
                  <a:pt x="758536" y="9347"/>
                </a:lnTo>
                <a:lnTo>
                  <a:pt x="706609" y="14605"/>
                </a:lnTo>
                <a:lnTo>
                  <a:pt x="655325" y="21032"/>
                </a:lnTo>
                <a:lnTo>
                  <a:pt x="604813" y="28627"/>
                </a:lnTo>
                <a:lnTo>
                  <a:pt x="555203" y="37391"/>
                </a:lnTo>
                <a:lnTo>
                  <a:pt x="506624" y="47323"/>
                </a:lnTo>
                <a:lnTo>
                  <a:pt x="459202" y="58423"/>
                </a:lnTo>
                <a:lnTo>
                  <a:pt x="413069" y="70692"/>
                </a:lnTo>
                <a:lnTo>
                  <a:pt x="368352" y="84130"/>
                </a:lnTo>
                <a:lnTo>
                  <a:pt x="325180" y="98736"/>
                </a:lnTo>
                <a:lnTo>
                  <a:pt x="283682" y="114510"/>
                </a:lnTo>
                <a:lnTo>
                  <a:pt x="232103" y="136946"/>
                </a:lnTo>
                <a:lnTo>
                  <a:pt x="185682" y="160550"/>
                </a:lnTo>
                <a:lnTo>
                  <a:pt x="144420" y="185199"/>
                </a:lnTo>
                <a:lnTo>
                  <a:pt x="108315" y="210770"/>
                </a:lnTo>
                <a:lnTo>
                  <a:pt x="77367" y="237140"/>
                </a:lnTo>
                <a:lnTo>
                  <a:pt x="30947" y="291785"/>
                </a:lnTo>
                <a:lnTo>
                  <a:pt x="5157" y="348151"/>
                </a:lnTo>
                <a:lnTo>
                  <a:pt x="0" y="376672"/>
                </a:lnTo>
                <a:lnTo>
                  <a:pt x="0" y="405254"/>
                </a:lnTo>
                <a:lnTo>
                  <a:pt x="15473" y="462112"/>
                </a:lnTo>
                <a:lnTo>
                  <a:pt x="51578" y="517740"/>
                </a:lnTo>
                <a:lnTo>
                  <a:pt x="108315" y="571156"/>
                </a:lnTo>
                <a:lnTo>
                  <a:pt x="144420" y="596727"/>
                </a:lnTo>
                <a:lnTo>
                  <a:pt x="185682" y="621376"/>
                </a:lnTo>
                <a:lnTo>
                  <a:pt x="232103" y="644981"/>
                </a:lnTo>
                <a:lnTo>
                  <a:pt x="283682" y="667417"/>
                </a:lnTo>
                <a:lnTo>
                  <a:pt x="325180" y="683192"/>
                </a:lnTo>
                <a:lnTo>
                  <a:pt x="368352" y="697798"/>
                </a:lnTo>
                <a:lnTo>
                  <a:pt x="413069" y="711235"/>
                </a:lnTo>
                <a:lnTo>
                  <a:pt x="459202" y="723504"/>
                </a:lnTo>
                <a:lnTo>
                  <a:pt x="506624" y="734604"/>
                </a:lnTo>
                <a:lnTo>
                  <a:pt x="555203" y="744537"/>
                </a:lnTo>
                <a:lnTo>
                  <a:pt x="604813" y="753300"/>
                </a:lnTo>
                <a:lnTo>
                  <a:pt x="655325" y="760895"/>
                </a:lnTo>
                <a:lnTo>
                  <a:pt x="706609" y="767322"/>
                </a:lnTo>
                <a:lnTo>
                  <a:pt x="758536" y="772580"/>
                </a:lnTo>
                <a:lnTo>
                  <a:pt x="810979" y="776670"/>
                </a:lnTo>
                <a:lnTo>
                  <a:pt x="863808" y="779591"/>
                </a:lnTo>
                <a:lnTo>
                  <a:pt x="916894" y="781343"/>
                </a:lnTo>
                <a:lnTo>
                  <a:pt x="970110" y="781928"/>
                </a:lnTo>
                <a:lnTo>
                  <a:pt x="1023325" y="781343"/>
                </a:lnTo>
                <a:lnTo>
                  <a:pt x="1076411" y="779591"/>
                </a:lnTo>
                <a:lnTo>
                  <a:pt x="1129240" y="776670"/>
                </a:lnTo>
                <a:lnTo>
                  <a:pt x="1181683" y="772580"/>
                </a:lnTo>
                <a:lnTo>
                  <a:pt x="1233610" y="767322"/>
                </a:lnTo>
                <a:lnTo>
                  <a:pt x="1284894" y="760895"/>
                </a:lnTo>
                <a:lnTo>
                  <a:pt x="1335406" y="753300"/>
                </a:lnTo>
                <a:lnTo>
                  <a:pt x="1385015" y="744537"/>
                </a:lnTo>
                <a:lnTo>
                  <a:pt x="1433595" y="734604"/>
                </a:lnTo>
                <a:lnTo>
                  <a:pt x="1481016" y="723504"/>
                </a:lnTo>
                <a:lnTo>
                  <a:pt x="1527150" y="711235"/>
                </a:lnTo>
                <a:lnTo>
                  <a:pt x="1571867" y="697798"/>
                </a:lnTo>
                <a:lnTo>
                  <a:pt x="1615038" y="683192"/>
                </a:lnTo>
                <a:lnTo>
                  <a:pt x="1656536" y="667417"/>
                </a:lnTo>
                <a:lnTo>
                  <a:pt x="1708115" y="644981"/>
                </a:lnTo>
                <a:lnTo>
                  <a:pt x="1754536" y="621376"/>
                </a:lnTo>
                <a:lnTo>
                  <a:pt x="1795799" y="596727"/>
                </a:lnTo>
                <a:lnTo>
                  <a:pt x="1831904" y="571156"/>
                </a:lnTo>
                <a:lnTo>
                  <a:pt x="1862852" y="544786"/>
                </a:lnTo>
                <a:lnTo>
                  <a:pt x="1909272" y="490141"/>
                </a:lnTo>
                <a:lnTo>
                  <a:pt x="1935062" y="433775"/>
                </a:lnTo>
                <a:lnTo>
                  <a:pt x="1940220" y="405254"/>
                </a:lnTo>
                <a:lnTo>
                  <a:pt x="1940220" y="376672"/>
                </a:lnTo>
                <a:lnTo>
                  <a:pt x="1924746" y="319814"/>
                </a:lnTo>
                <a:lnTo>
                  <a:pt x="1888641" y="264186"/>
                </a:lnTo>
                <a:lnTo>
                  <a:pt x="1831904" y="210770"/>
                </a:lnTo>
                <a:lnTo>
                  <a:pt x="1795799" y="185199"/>
                </a:lnTo>
                <a:lnTo>
                  <a:pt x="1754536" y="160550"/>
                </a:lnTo>
                <a:lnTo>
                  <a:pt x="1708115" y="136946"/>
                </a:lnTo>
                <a:lnTo>
                  <a:pt x="1656536" y="114510"/>
                </a:lnTo>
                <a:lnTo>
                  <a:pt x="1615038" y="98736"/>
                </a:lnTo>
                <a:lnTo>
                  <a:pt x="1571867" y="84130"/>
                </a:lnTo>
                <a:lnTo>
                  <a:pt x="1527150" y="70692"/>
                </a:lnTo>
                <a:lnTo>
                  <a:pt x="1481016" y="58423"/>
                </a:lnTo>
                <a:lnTo>
                  <a:pt x="1433595" y="47323"/>
                </a:lnTo>
                <a:lnTo>
                  <a:pt x="1385015" y="37391"/>
                </a:lnTo>
                <a:lnTo>
                  <a:pt x="1335406" y="28627"/>
                </a:lnTo>
                <a:lnTo>
                  <a:pt x="1284894" y="21032"/>
                </a:lnTo>
                <a:lnTo>
                  <a:pt x="1233610" y="14605"/>
                </a:lnTo>
                <a:lnTo>
                  <a:pt x="1181683" y="9347"/>
                </a:lnTo>
                <a:lnTo>
                  <a:pt x="1129240" y="5258"/>
                </a:lnTo>
                <a:lnTo>
                  <a:pt x="1076411" y="2336"/>
                </a:lnTo>
                <a:lnTo>
                  <a:pt x="1023325" y="584"/>
                </a:lnTo>
                <a:lnTo>
                  <a:pt x="970110" y="0"/>
                </a:lnTo>
                <a:close/>
              </a:path>
            </a:pathLst>
          </a:custGeom>
          <a:solidFill>
            <a:srgbClr val="FFCC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20754" y="3252740"/>
            <a:ext cx="1954212" cy="8477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44612" y="3276749"/>
            <a:ext cx="1852930" cy="746125"/>
          </a:xfrm>
          <a:custGeom>
            <a:avLst/>
            <a:gdLst/>
            <a:ahLst/>
            <a:cxnLst/>
            <a:rect l="l" t="t" r="r" b="b"/>
            <a:pathLst>
              <a:path w="1852930" h="746125">
                <a:moveTo>
                  <a:pt x="952643" y="0"/>
                </a:moveTo>
                <a:lnTo>
                  <a:pt x="899968" y="0"/>
                </a:lnTo>
                <a:lnTo>
                  <a:pt x="847362" y="1199"/>
                </a:lnTo>
                <a:lnTo>
                  <a:pt x="794961" y="3597"/>
                </a:lnTo>
                <a:lnTo>
                  <a:pt x="742903" y="7194"/>
                </a:lnTo>
                <a:lnTo>
                  <a:pt x="691324" y="11990"/>
                </a:lnTo>
                <a:lnTo>
                  <a:pt x="640362" y="17986"/>
                </a:lnTo>
                <a:lnTo>
                  <a:pt x="590154" y="25180"/>
                </a:lnTo>
                <a:lnTo>
                  <a:pt x="540836" y="33574"/>
                </a:lnTo>
                <a:lnTo>
                  <a:pt x="492546" y="43167"/>
                </a:lnTo>
                <a:lnTo>
                  <a:pt x="445421" y="53959"/>
                </a:lnTo>
                <a:lnTo>
                  <a:pt x="399598" y="65949"/>
                </a:lnTo>
                <a:lnTo>
                  <a:pt x="355213" y="79139"/>
                </a:lnTo>
                <a:lnTo>
                  <a:pt x="312404" y="93528"/>
                </a:lnTo>
                <a:lnTo>
                  <a:pt x="271308" y="109117"/>
                </a:lnTo>
                <a:lnTo>
                  <a:pt x="219759" y="131626"/>
                </a:lnTo>
                <a:lnTo>
                  <a:pt x="173637" y="155358"/>
                </a:lnTo>
                <a:lnTo>
                  <a:pt x="132941" y="180176"/>
                </a:lnTo>
                <a:lnTo>
                  <a:pt x="97671" y="205945"/>
                </a:lnTo>
                <a:lnTo>
                  <a:pt x="67827" y="232528"/>
                </a:lnTo>
                <a:lnTo>
                  <a:pt x="24417" y="287596"/>
                </a:lnTo>
                <a:lnTo>
                  <a:pt x="2713" y="344293"/>
                </a:lnTo>
                <a:lnTo>
                  <a:pt x="0" y="372913"/>
                </a:lnTo>
                <a:lnTo>
                  <a:pt x="2713" y="401533"/>
                </a:lnTo>
                <a:lnTo>
                  <a:pt x="24417" y="458229"/>
                </a:lnTo>
                <a:lnTo>
                  <a:pt x="67827" y="513297"/>
                </a:lnTo>
                <a:lnTo>
                  <a:pt x="97671" y="539880"/>
                </a:lnTo>
                <a:lnTo>
                  <a:pt x="132941" y="565648"/>
                </a:lnTo>
                <a:lnTo>
                  <a:pt x="173637" y="590466"/>
                </a:lnTo>
                <a:lnTo>
                  <a:pt x="219759" y="614198"/>
                </a:lnTo>
                <a:lnTo>
                  <a:pt x="271308" y="636708"/>
                </a:lnTo>
                <a:lnTo>
                  <a:pt x="312404" y="652296"/>
                </a:lnTo>
                <a:lnTo>
                  <a:pt x="355213" y="666685"/>
                </a:lnTo>
                <a:lnTo>
                  <a:pt x="399598" y="679875"/>
                </a:lnTo>
                <a:lnTo>
                  <a:pt x="445421" y="691866"/>
                </a:lnTo>
                <a:lnTo>
                  <a:pt x="492546" y="702658"/>
                </a:lnTo>
                <a:lnTo>
                  <a:pt x="540836" y="712251"/>
                </a:lnTo>
                <a:lnTo>
                  <a:pt x="590154" y="720645"/>
                </a:lnTo>
                <a:lnTo>
                  <a:pt x="640362" y="727839"/>
                </a:lnTo>
                <a:lnTo>
                  <a:pt x="691324" y="733835"/>
                </a:lnTo>
                <a:lnTo>
                  <a:pt x="742903" y="738631"/>
                </a:lnTo>
                <a:lnTo>
                  <a:pt x="794961" y="742228"/>
                </a:lnTo>
                <a:lnTo>
                  <a:pt x="847362" y="744627"/>
                </a:lnTo>
                <a:lnTo>
                  <a:pt x="899968" y="745826"/>
                </a:lnTo>
                <a:lnTo>
                  <a:pt x="952643" y="745826"/>
                </a:lnTo>
                <a:lnTo>
                  <a:pt x="1005249" y="744627"/>
                </a:lnTo>
                <a:lnTo>
                  <a:pt x="1057650" y="742228"/>
                </a:lnTo>
                <a:lnTo>
                  <a:pt x="1109708" y="738631"/>
                </a:lnTo>
                <a:lnTo>
                  <a:pt x="1161287" y="733835"/>
                </a:lnTo>
                <a:lnTo>
                  <a:pt x="1212249" y="727839"/>
                </a:lnTo>
                <a:lnTo>
                  <a:pt x="1262457" y="720645"/>
                </a:lnTo>
                <a:lnTo>
                  <a:pt x="1311775" y="712251"/>
                </a:lnTo>
                <a:lnTo>
                  <a:pt x="1360065" y="702658"/>
                </a:lnTo>
                <a:lnTo>
                  <a:pt x="1407190" y="691866"/>
                </a:lnTo>
                <a:lnTo>
                  <a:pt x="1453013" y="679875"/>
                </a:lnTo>
                <a:lnTo>
                  <a:pt x="1497398" y="666685"/>
                </a:lnTo>
                <a:lnTo>
                  <a:pt x="1540207" y="652296"/>
                </a:lnTo>
                <a:lnTo>
                  <a:pt x="1581303" y="636708"/>
                </a:lnTo>
                <a:lnTo>
                  <a:pt x="1632852" y="614198"/>
                </a:lnTo>
                <a:lnTo>
                  <a:pt x="1678974" y="590466"/>
                </a:lnTo>
                <a:lnTo>
                  <a:pt x="1719670" y="565648"/>
                </a:lnTo>
                <a:lnTo>
                  <a:pt x="1754941" y="539880"/>
                </a:lnTo>
                <a:lnTo>
                  <a:pt x="1784785" y="513297"/>
                </a:lnTo>
                <a:lnTo>
                  <a:pt x="1828194" y="458229"/>
                </a:lnTo>
                <a:lnTo>
                  <a:pt x="1849899" y="401533"/>
                </a:lnTo>
                <a:lnTo>
                  <a:pt x="1852612" y="372913"/>
                </a:lnTo>
                <a:lnTo>
                  <a:pt x="1849899" y="344293"/>
                </a:lnTo>
                <a:lnTo>
                  <a:pt x="1828194" y="287596"/>
                </a:lnTo>
                <a:lnTo>
                  <a:pt x="1784785" y="232528"/>
                </a:lnTo>
                <a:lnTo>
                  <a:pt x="1754941" y="205945"/>
                </a:lnTo>
                <a:lnTo>
                  <a:pt x="1719670" y="180176"/>
                </a:lnTo>
                <a:lnTo>
                  <a:pt x="1678974" y="155358"/>
                </a:lnTo>
                <a:lnTo>
                  <a:pt x="1632852" y="131626"/>
                </a:lnTo>
                <a:lnTo>
                  <a:pt x="1581303" y="109117"/>
                </a:lnTo>
                <a:lnTo>
                  <a:pt x="1540207" y="93528"/>
                </a:lnTo>
                <a:lnTo>
                  <a:pt x="1497398" y="79139"/>
                </a:lnTo>
                <a:lnTo>
                  <a:pt x="1453013" y="65949"/>
                </a:lnTo>
                <a:lnTo>
                  <a:pt x="1407190" y="53959"/>
                </a:lnTo>
                <a:lnTo>
                  <a:pt x="1360065" y="43167"/>
                </a:lnTo>
                <a:lnTo>
                  <a:pt x="1311775" y="33574"/>
                </a:lnTo>
                <a:lnTo>
                  <a:pt x="1262457" y="25180"/>
                </a:lnTo>
                <a:lnTo>
                  <a:pt x="1212249" y="17986"/>
                </a:lnTo>
                <a:lnTo>
                  <a:pt x="1161287" y="11990"/>
                </a:lnTo>
                <a:lnTo>
                  <a:pt x="1109708" y="7194"/>
                </a:lnTo>
                <a:lnTo>
                  <a:pt x="1057650" y="3597"/>
                </a:lnTo>
                <a:lnTo>
                  <a:pt x="1005249" y="1199"/>
                </a:lnTo>
                <a:lnTo>
                  <a:pt x="952643" y="0"/>
                </a:lnTo>
                <a:close/>
              </a:path>
            </a:pathLst>
          </a:custGeom>
          <a:solidFill>
            <a:srgbClr val="FFCC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600200" y="3479800"/>
            <a:ext cx="13341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venir-Book"/>
                <a:cs typeface="Avenir-Book"/>
              </a:rPr>
              <a:t>Speech,</a:t>
            </a:r>
            <a:r>
              <a:rPr dirty="0" sz="1800" spc="-100">
                <a:latin typeface="Avenir-Book"/>
                <a:cs typeface="Avenir-Book"/>
              </a:rPr>
              <a:t> </a:t>
            </a:r>
            <a:r>
              <a:rPr dirty="0" sz="1800">
                <a:latin typeface="Avenir-Book"/>
                <a:cs typeface="Avenir-Book"/>
              </a:rPr>
              <a:t>NLP</a:t>
            </a:r>
            <a:endParaRPr sz="1800">
              <a:latin typeface="Avenir-Book"/>
              <a:cs typeface="Avenir-Boo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09309" y="4167140"/>
            <a:ext cx="1954212" cy="8477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033169" y="4191149"/>
            <a:ext cx="1852930" cy="746125"/>
          </a:xfrm>
          <a:custGeom>
            <a:avLst/>
            <a:gdLst/>
            <a:ahLst/>
            <a:cxnLst/>
            <a:rect l="l" t="t" r="r" b="b"/>
            <a:pathLst>
              <a:path w="1852929" h="746125">
                <a:moveTo>
                  <a:pt x="952643" y="0"/>
                </a:moveTo>
                <a:lnTo>
                  <a:pt x="899968" y="0"/>
                </a:lnTo>
                <a:lnTo>
                  <a:pt x="847361" y="1199"/>
                </a:lnTo>
                <a:lnTo>
                  <a:pt x="794961" y="3597"/>
                </a:lnTo>
                <a:lnTo>
                  <a:pt x="742902" y="7194"/>
                </a:lnTo>
                <a:lnTo>
                  <a:pt x="691324" y="11990"/>
                </a:lnTo>
                <a:lnTo>
                  <a:pt x="640362" y="17986"/>
                </a:lnTo>
                <a:lnTo>
                  <a:pt x="590154" y="25180"/>
                </a:lnTo>
                <a:lnTo>
                  <a:pt x="540836" y="33574"/>
                </a:lnTo>
                <a:lnTo>
                  <a:pt x="492546" y="43167"/>
                </a:lnTo>
                <a:lnTo>
                  <a:pt x="445421" y="53959"/>
                </a:lnTo>
                <a:lnTo>
                  <a:pt x="399597" y="65949"/>
                </a:lnTo>
                <a:lnTo>
                  <a:pt x="355213" y="79139"/>
                </a:lnTo>
                <a:lnTo>
                  <a:pt x="312404" y="93528"/>
                </a:lnTo>
                <a:lnTo>
                  <a:pt x="271308" y="109117"/>
                </a:lnTo>
                <a:lnTo>
                  <a:pt x="219759" y="131626"/>
                </a:lnTo>
                <a:lnTo>
                  <a:pt x="173637" y="155358"/>
                </a:lnTo>
                <a:lnTo>
                  <a:pt x="132941" y="180176"/>
                </a:lnTo>
                <a:lnTo>
                  <a:pt x="97670" y="205945"/>
                </a:lnTo>
                <a:lnTo>
                  <a:pt x="67827" y="232528"/>
                </a:lnTo>
                <a:lnTo>
                  <a:pt x="24417" y="287596"/>
                </a:lnTo>
                <a:lnTo>
                  <a:pt x="2713" y="344293"/>
                </a:lnTo>
                <a:lnTo>
                  <a:pt x="0" y="372913"/>
                </a:lnTo>
                <a:lnTo>
                  <a:pt x="2713" y="401533"/>
                </a:lnTo>
                <a:lnTo>
                  <a:pt x="24417" y="458229"/>
                </a:lnTo>
                <a:lnTo>
                  <a:pt x="67827" y="513297"/>
                </a:lnTo>
                <a:lnTo>
                  <a:pt x="97670" y="539880"/>
                </a:lnTo>
                <a:lnTo>
                  <a:pt x="132941" y="565648"/>
                </a:lnTo>
                <a:lnTo>
                  <a:pt x="173637" y="590466"/>
                </a:lnTo>
                <a:lnTo>
                  <a:pt x="219759" y="614198"/>
                </a:lnTo>
                <a:lnTo>
                  <a:pt x="271308" y="636708"/>
                </a:lnTo>
                <a:lnTo>
                  <a:pt x="312404" y="652296"/>
                </a:lnTo>
                <a:lnTo>
                  <a:pt x="355213" y="666685"/>
                </a:lnTo>
                <a:lnTo>
                  <a:pt x="399597" y="679875"/>
                </a:lnTo>
                <a:lnTo>
                  <a:pt x="445421" y="691866"/>
                </a:lnTo>
                <a:lnTo>
                  <a:pt x="492546" y="702658"/>
                </a:lnTo>
                <a:lnTo>
                  <a:pt x="540836" y="712251"/>
                </a:lnTo>
                <a:lnTo>
                  <a:pt x="590154" y="720645"/>
                </a:lnTo>
                <a:lnTo>
                  <a:pt x="640362" y="727839"/>
                </a:lnTo>
                <a:lnTo>
                  <a:pt x="691324" y="733835"/>
                </a:lnTo>
                <a:lnTo>
                  <a:pt x="742902" y="738631"/>
                </a:lnTo>
                <a:lnTo>
                  <a:pt x="794961" y="742228"/>
                </a:lnTo>
                <a:lnTo>
                  <a:pt x="847361" y="744627"/>
                </a:lnTo>
                <a:lnTo>
                  <a:pt x="899968" y="745826"/>
                </a:lnTo>
                <a:lnTo>
                  <a:pt x="952643" y="745826"/>
                </a:lnTo>
                <a:lnTo>
                  <a:pt x="1005249" y="744627"/>
                </a:lnTo>
                <a:lnTo>
                  <a:pt x="1057650" y="742228"/>
                </a:lnTo>
                <a:lnTo>
                  <a:pt x="1109708" y="738631"/>
                </a:lnTo>
                <a:lnTo>
                  <a:pt x="1161286" y="733835"/>
                </a:lnTo>
                <a:lnTo>
                  <a:pt x="1212248" y="727839"/>
                </a:lnTo>
                <a:lnTo>
                  <a:pt x="1262457" y="720645"/>
                </a:lnTo>
                <a:lnTo>
                  <a:pt x="1311774" y="712251"/>
                </a:lnTo>
                <a:lnTo>
                  <a:pt x="1360064" y="702658"/>
                </a:lnTo>
                <a:lnTo>
                  <a:pt x="1407189" y="691866"/>
                </a:lnTo>
                <a:lnTo>
                  <a:pt x="1453013" y="679875"/>
                </a:lnTo>
                <a:lnTo>
                  <a:pt x="1497398" y="666685"/>
                </a:lnTo>
                <a:lnTo>
                  <a:pt x="1540206" y="652296"/>
                </a:lnTo>
                <a:lnTo>
                  <a:pt x="1581303" y="636708"/>
                </a:lnTo>
                <a:lnTo>
                  <a:pt x="1632851" y="614198"/>
                </a:lnTo>
                <a:lnTo>
                  <a:pt x="1678974" y="590466"/>
                </a:lnTo>
                <a:lnTo>
                  <a:pt x="1719670" y="565648"/>
                </a:lnTo>
                <a:lnTo>
                  <a:pt x="1754940" y="539880"/>
                </a:lnTo>
                <a:lnTo>
                  <a:pt x="1784784" y="513297"/>
                </a:lnTo>
                <a:lnTo>
                  <a:pt x="1828194" y="458229"/>
                </a:lnTo>
                <a:lnTo>
                  <a:pt x="1849899" y="401533"/>
                </a:lnTo>
                <a:lnTo>
                  <a:pt x="1852612" y="372913"/>
                </a:lnTo>
                <a:lnTo>
                  <a:pt x="1849899" y="344293"/>
                </a:lnTo>
                <a:lnTo>
                  <a:pt x="1828194" y="287596"/>
                </a:lnTo>
                <a:lnTo>
                  <a:pt x="1784784" y="232528"/>
                </a:lnTo>
                <a:lnTo>
                  <a:pt x="1754940" y="205945"/>
                </a:lnTo>
                <a:lnTo>
                  <a:pt x="1719670" y="180176"/>
                </a:lnTo>
                <a:lnTo>
                  <a:pt x="1678974" y="155358"/>
                </a:lnTo>
                <a:lnTo>
                  <a:pt x="1632851" y="131626"/>
                </a:lnTo>
                <a:lnTo>
                  <a:pt x="1581303" y="109117"/>
                </a:lnTo>
                <a:lnTo>
                  <a:pt x="1540206" y="93528"/>
                </a:lnTo>
                <a:lnTo>
                  <a:pt x="1497398" y="79139"/>
                </a:lnTo>
                <a:lnTo>
                  <a:pt x="1453013" y="65949"/>
                </a:lnTo>
                <a:lnTo>
                  <a:pt x="1407189" y="53959"/>
                </a:lnTo>
                <a:lnTo>
                  <a:pt x="1360064" y="43167"/>
                </a:lnTo>
                <a:lnTo>
                  <a:pt x="1311774" y="33574"/>
                </a:lnTo>
                <a:lnTo>
                  <a:pt x="1262457" y="25180"/>
                </a:lnTo>
                <a:lnTo>
                  <a:pt x="1212248" y="17986"/>
                </a:lnTo>
                <a:lnTo>
                  <a:pt x="1161286" y="11990"/>
                </a:lnTo>
                <a:lnTo>
                  <a:pt x="1109708" y="7194"/>
                </a:lnTo>
                <a:lnTo>
                  <a:pt x="1057650" y="3597"/>
                </a:lnTo>
                <a:lnTo>
                  <a:pt x="1005249" y="1199"/>
                </a:lnTo>
                <a:lnTo>
                  <a:pt x="952643" y="0"/>
                </a:lnTo>
                <a:close/>
              </a:path>
            </a:pathLst>
          </a:custGeom>
          <a:solidFill>
            <a:srgbClr val="FFCC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029200" y="4419600"/>
            <a:ext cx="18542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venir-Book"/>
                <a:cs typeface="Avenir-Book"/>
              </a:rPr>
              <a:t>Information</a:t>
            </a:r>
            <a:r>
              <a:rPr dirty="0" sz="1600" spc="-60">
                <a:latin typeface="Avenir-Book"/>
                <a:cs typeface="Avenir-Book"/>
              </a:rPr>
              <a:t> </a:t>
            </a:r>
            <a:r>
              <a:rPr dirty="0" sz="1600" spc="-5">
                <a:latin typeface="Avenir-Book"/>
                <a:cs typeface="Avenir-Book"/>
              </a:rPr>
              <a:t>retrieval</a:t>
            </a:r>
            <a:endParaRPr sz="1600">
              <a:latin typeface="Avenir-Book"/>
              <a:cs typeface="Avenir-Boo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78200" y="4940300"/>
            <a:ext cx="4110354" cy="975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venir-Book"/>
                <a:cs typeface="Avenir-Book"/>
              </a:rPr>
              <a:t>Machine</a:t>
            </a:r>
            <a:r>
              <a:rPr dirty="0" sz="1800" spc="-75">
                <a:latin typeface="Avenir-Book"/>
                <a:cs typeface="Avenir-Book"/>
              </a:rPr>
              <a:t> </a:t>
            </a:r>
            <a:r>
              <a:rPr dirty="0" sz="1800">
                <a:latin typeface="Avenir-Book"/>
                <a:cs typeface="Avenir-Book"/>
              </a:rPr>
              <a:t>learning</a:t>
            </a:r>
            <a:endParaRPr sz="1800">
              <a:latin typeface="Avenir-Book"/>
              <a:cs typeface="Avenir-Boo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Times New Roman"/>
              <a:cs typeface="Times New Roman"/>
            </a:endParaRPr>
          </a:p>
          <a:p>
            <a:pPr marL="2273300">
              <a:lnSpc>
                <a:spcPct val="100000"/>
              </a:lnSpc>
            </a:pPr>
            <a:r>
              <a:rPr dirty="0" sz="2400" b="1">
                <a:latin typeface="Avenir-Heavy"/>
                <a:cs typeface="Avenir-Heavy"/>
              </a:rPr>
              <a:t>Mathematics</a:t>
            </a:r>
            <a:endParaRPr sz="2400">
              <a:latin typeface="Avenir-Heavy"/>
              <a:cs typeface="Avenir-Heavy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18400" y="2588260"/>
            <a:ext cx="146494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 marR="5080" indent="-177800">
              <a:lnSpc>
                <a:spcPct val="114599"/>
              </a:lnSpc>
              <a:spcBef>
                <a:spcPts val="100"/>
              </a:spcBef>
            </a:pPr>
            <a:r>
              <a:rPr dirty="0" sz="2400" b="1">
                <a:latin typeface="Avenir-Heavy"/>
                <a:cs typeface="Avenir-Heavy"/>
              </a:rPr>
              <a:t>Computer  Science</a:t>
            </a:r>
            <a:endParaRPr sz="2400">
              <a:latin typeface="Avenir-Heavy"/>
              <a:cs typeface="Avenir-Heavy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086100" y="419100"/>
            <a:ext cx="11036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venir-Heavy"/>
                <a:cs typeface="Avenir-Heavy"/>
              </a:rPr>
              <a:t>Biology</a:t>
            </a:r>
            <a:endParaRPr sz="2400">
              <a:latin typeface="Avenir-Heavy"/>
              <a:cs typeface="Avenir-Heavy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0500" y="4508500"/>
            <a:ext cx="17475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venir-Heavy"/>
                <a:cs typeface="Avenir-Heavy"/>
              </a:rPr>
              <a:t>Engineering</a:t>
            </a:r>
            <a:endParaRPr sz="2400">
              <a:latin typeface="Avenir-Heavy"/>
              <a:cs typeface="Avenir-Heavy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3100" y="1587500"/>
            <a:ext cx="10420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venir-Heavy"/>
                <a:cs typeface="Avenir-Heavy"/>
              </a:rPr>
              <a:t>Physics</a:t>
            </a:r>
            <a:endParaRPr sz="2400">
              <a:latin typeface="Avenir-Heavy"/>
              <a:cs typeface="Avenir-Heavy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881140" y="4089351"/>
            <a:ext cx="1954213" cy="8477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04999" y="4113360"/>
            <a:ext cx="1852930" cy="746125"/>
          </a:xfrm>
          <a:custGeom>
            <a:avLst/>
            <a:gdLst/>
            <a:ahLst/>
            <a:cxnLst/>
            <a:rect l="l" t="t" r="r" b="b"/>
            <a:pathLst>
              <a:path w="1852929" h="746125">
                <a:moveTo>
                  <a:pt x="952644" y="0"/>
                </a:moveTo>
                <a:lnTo>
                  <a:pt x="899969" y="0"/>
                </a:lnTo>
                <a:lnTo>
                  <a:pt x="847363" y="1199"/>
                </a:lnTo>
                <a:lnTo>
                  <a:pt x="794962" y="3597"/>
                </a:lnTo>
                <a:lnTo>
                  <a:pt x="742904" y="7194"/>
                </a:lnTo>
                <a:lnTo>
                  <a:pt x="691325" y="11990"/>
                </a:lnTo>
                <a:lnTo>
                  <a:pt x="640363" y="17986"/>
                </a:lnTo>
                <a:lnTo>
                  <a:pt x="590155" y="25180"/>
                </a:lnTo>
                <a:lnTo>
                  <a:pt x="540837" y="33574"/>
                </a:lnTo>
                <a:lnTo>
                  <a:pt x="492547" y="43167"/>
                </a:lnTo>
                <a:lnTo>
                  <a:pt x="445422" y="53959"/>
                </a:lnTo>
                <a:lnTo>
                  <a:pt x="399598" y="65949"/>
                </a:lnTo>
                <a:lnTo>
                  <a:pt x="355214" y="79139"/>
                </a:lnTo>
                <a:lnTo>
                  <a:pt x="312405" y="93528"/>
                </a:lnTo>
                <a:lnTo>
                  <a:pt x="271309" y="109117"/>
                </a:lnTo>
                <a:lnTo>
                  <a:pt x="219760" y="131626"/>
                </a:lnTo>
                <a:lnTo>
                  <a:pt x="173637" y="155358"/>
                </a:lnTo>
                <a:lnTo>
                  <a:pt x="132941" y="180176"/>
                </a:lnTo>
                <a:lnTo>
                  <a:pt x="97671" y="205945"/>
                </a:lnTo>
                <a:lnTo>
                  <a:pt x="67827" y="232528"/>
                </a:lnTo>
                <a:lnTo>
                  <a:pt x="24417" y="287596"/>
                </a:lnTo>
                <a:lnTo>
                  <a:pt x="2713" y="344292"/>
                </a:lnTo>
                <a:lnTo>
                  <a:pt x="0" y="372912"/>
                </a:lnTo>
                <a:lnTo>
                  <a:pt x="2713" y="401532"/>
                </a:lnTo>
                <a:lnTo>
                  <a:pt x="24417" y="458229"/>
                </a:lnTo>
                <a:lnTo>
                  <a:pt x="67827" y="513296"/>
                </a:lnTo>
                <a:lnTo>
                  <a:pt x="97671" y="539879"/>
                </a:lnTo>
                <a:lnTo>
                  <a:pt x="132941" y="565648"/>
                </a:lnTo>
                <a:lnTo>
                  <a:pt x="173637" y="590466"/>
                </a:lnTo>
                <a:lnTo>
                  <a:pt x="219760" y="614198"/>
                </a:lnTo>
                <a:lnTo>
                  <a:pt x="271309" y="636708"/>
                </a:lnTo>
                <a:lnTo>
                  <a:pt x="312405" y="652296"/>
                </a:lnTo>
                <a:lnTo>
                  <a:pt x="355214" y="666685"/>
                </a:lnTo>
                <a:lnTo>
                  <a:pt x="399598" y="679875"/>
                </a:lnTo>
                <a:lnTo>
                  <a:pt x="445422" y="691866"/>
                </a:lnTo>
                <a:lnTo>
                  <a:pt x="492547" y="702658"/>
                </a:lnTo>
                <a:lnTo>
                  <a:pt x="540837" y="712251"/>
                </a:lnTo>
                <a:lnTo>
                  <a:pt x="590155" y="720645"/>
                </a:lnTo>
                <a:lnTo>
                  <a:pt x="640363" y="727839"/>
                </a:lnTo>
                <a:lnTo>
                  <a:pt x="691325" y="733835"/>
                </a:lnTo>
                <a:lnTo>
                  <a:pt x="742904" y="738631"/>
                </a:lnTo>
                <a:lnTo>
                  <a:pt x="794962" y="742228"/>
                </a:lnTo>
                <a:lnTo>
                  <a:pt x="847363" y="744627"/>
                </a:lnTo>
                <a:lnTo>
                  <a:pt x="899969" y="745826"/>
                </a:lnTo>
                <a:lnTo>
                  <a:pt x="952644" y="745826"/>
                </a:lnTo>
                <a:lnTo>
                  <a:pt x="1005251" y="744627"/>
                </a:lnTo>
                <a:lnTo>
                  <a:pt x="1057651" y="742228"/>
                </a:lnTo>
                <a:lnTo>
                  <a:pt x="1109710" y="738631"/>
                </a:lnTo>
                <a:lnTo>
                  <a:pt x="1161288" y="733835"/>
                </a:lnTo>
                <a:lnTo>
                  <a:pt x="1212250" y="727839"/>
                </a:lnTo>
                <a:lnTo>
                  <a:pt x="1262459" y="720645"/>
                </a:lnTo>
                <a:lnTo>
                  <a:pt x="1311776" y="712251"/>
                </a:lnTo>
                <a:lnTo>
                  <a:pt x="1360066" y="702658"/>
                </a:lnTo>
                <a:lnTo>
                  <a:pt x="1407192" y="691866"/>
                </a:lnTo>
                <a:lnTo>
                  <a:pt x="1453015" y="679875"/>
                </a:lnTo>
                <a:lnTo>
                  <a:pt x="1497400" y="666685"/>
                </a:lnTo>
                <a:lnTo>
                  <a:pt x="1540209" y="652296"/>
                </a:lnTo>
                <a:lnTo>
                  <a:pt x="1581305" y="636708"/>
                </a:lnTo>
                <a:lnTo>
                  <a:pt x="1632853" y="614198"/>
                </a:lnTo>
                <a:lnTo>
                  <a:pt x="1678976" y="590466"/>
                </a:lnTo>
                <a:lnTo>
                  <a:pt x="1719672" y="565648"/>
                </a:lnTo>
                <a:lnTo>
                  <a:pt x="1754943" y="539879"/>
                </a:lnTo>
                <a:lnTo>
                  <a:pt x="1784787" y="513296"/>
                </a:lnTo>
                <a:lnTo>
                  <a:pt x="1828196" y="458229"/>
                </a:lnTo>
                <a:lnTo>
                  <a:pt x="1849901" y="401532"/>
                </a:lnTo>
                <a:lnTo>
                  <a:pt x="1852614" y="372912"/>
                </a:lnTo>
                <a:lnTo>
                  <a:pt x="1849901" y="344292"/>
                </a:lnTo>
                <a:lnTo>
                  <a:pt x="1828196" y="287596"/>
                </a:lnTo>
                <a:lnTo>
                  <a:pt x="1784787" y="232528"/>
                </a:lnTo>
                <a:lnTo>
                  <a:pt x="1754943" y="205945"/>
                </a:lnTo>
                <a:lnTo>
                  <a:pt x="1719672" y="180176"/>
                </a:lnTo>
                <a:lnTo>
                  <a:pt x="1678976" y="155358"/>
                </a:lnTo>
                <a:lnTo>
                  <a:pt x="1632853" y="131626"/>
                </a:lnTo>
                <a:lnTo>
                  <a:pt x="1581305" y="109117"/>
                </a:lnTo>
                <a:lnTo>
                  <a:pt x="1540209" y="93528"/>
                </a:lnTo>
                <a:lnTo>
                  <a:pt x="1497400" y="79139"/>
                </a:lnTo>
                <a:lnTo>
                  <a:pt x="1453015" y="65949"/>
                </a:lnTo>
                <a:lnTo>
                  <a:pt x="1407192" y="53959"/>
                </a:lnTo>
                <a:lnTo>
                  <a:pt x="1360066" y="43167"/>
                </a:lnTo>
                <a:lnTo>
                  <a:pt x="1311776" y="33574"/>
                </a:lnTo>
                <a:lnTo>
                  <a:pt x="1262459" y="25180"/>
                </a:lnTo>
                <a:lnTo>
                  <a:pt x="1212250" y="17986"/>
                </a:lnTo>
                <a:lnTo>
                  <a:pt x="1161288" y="11990"/>
                </a:lnTo>
                <a:lnTo>
                  <a:pt x="1109710" y="7194"/>
                </a:lnTo>
                <a:lnTo>
                  <a:pt x="1057651" y="3597"/>
                </a:lnTo>
                <a:lnTo>
                  <a:pt x="1005251" y="1199"/>
                </a:lnTo>
                <a:lnTo>
                  <a:pt x="952644" y="0"/>
                </a:lnTo>
                <a:close/>
              </a:path>
            </a:pathLst>
          </a:custGeom>
          <a:solidFill>
            <a:srgbClr val="FFCC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374900" y="4318000"/>
            <a:ext cx="9105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venir-Book"/>
                <a:cs typeface="Avenir-Book"/>
              </a:rPr>
              <a:t>Robotics</a:t>
            </a:r>
            <a:endParaRPr sz="1800">
              <a:latin typeface="Avenir-Book"/>
              <a:cs typeface="Avenir-Book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09309" y="1523953"/>
            <a:ext cx="1954212" cy="8477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033169" y="1547961"/>
            <a:ext cx="1852930" cy="746125"/>
          </a:xfrm>
          <a:custGeom>
            <a:avLst/>
            <a:gdLst/>
            <a:ahLst/>
            <a:cxnLst/>
            <a:rect l="l" t="t" r="r" b="b"/>
            <a:pathLst>
              <a:path w="1852929" h="746125">
                <a:moveTo>
                  <a:pt x="952643" y="0"/>
                </a:moveTo>
                <a:lnTo>
                  <a:pt x="899968" y="0"/>
                </a:lnTo>
                <a:lnTo>
                  <a:pt x="847361" y="1199"/>
                </a:lnTo>
                <a:lnTo>
                  <a:pt x="794961" y="3597"/>
                </a:lnTo>
                <a:lnTo>
                  <a:pt x="742902" y="7194"/>
                </a:lnTo>
                <a:lnTo>
                  <a:pt x="691324" y="11990"/>
                </a:lnTo>
                <a:lnTo>
                  <a:pt x="640362" y="17986"/>
                </a:lnTo>
                <a:lnTo>
                  <a:pt x="590154" y="25181"/>
                </a:lnTo>
                <a:lnTo>
                  <a:pt x="540836" y="33574"/>
                </a:lnTo>
                <a:lnTo>
                  <a:pt x="492546" y="43167"/>
                </a:lnTo>
                <a:lnTo>
                  <a:pt x="445421" y="53959"/>
                </a:lnTo>
                <a:lnTo>
                  <a:pt x="399597" y="65950"/>
                </a:lnTo>
                <a:lnTo>
                  <a:pt x="355213" y="79140"/>
                </a:lnTo>
                <a:lnTo>
                  <a:pt x="312404" y="93529"/>
                </a:lnTo>
                <a:lnTo>
                  <a:pt x="271308" y="109118"/>
                </a:lnTo>
                <a:lnTo>
                  <a:pt x="219759" y="131627"/>
                </a:lnTo>
                <a:lnTo>
                  <a:pt x="173637" y="155359"/>
                </a:lnTo>
                <a:lnTo>
                  <a:pt x="132941" y="180177"/>
                </a:lnTo>
                <a:lnTo>
                  <a:pt x="97670" y="205946"/>
                </a:lnTo>
                <a:lnTo>
                  <a:pt x="67827" y="232529"/>
                </a:lnTo>
                <a:lnTo>
                  <a:pt x="24417" y="287596"/>
                </a:lnTo>
                <a:lnTo>
                  <a:pt x="2713" y="344293"/>
                </a:lnTo>
                <a:lnTo>
                  <a:pt x="0" y="372913"/>
                </a:lnTo>
                <a:lnTo>
                  <a:pt x="2713" y="401533"/>
                </a:lnTo>
                <a:lnTo>
                  <a:pt x="24417" y="458230"/>
                </a:lnTo>
                <a:lnTo>
                  <a:pt x="67827" y="513297"/>
                </a:lnTo>
                <a:lnTo>
                  <a:pt x="97670" y="539880"/>
                </a:lnTo>
                <a:lnTo>
                  <a:pt x="132941" y="565649"/>
                </a:lnTo>
                <a:lnTo>
                  <a:pt x="173637" y="590467"/>
                </a:lnTo>
                <a:lnTo>
                  <a:pt x="219759" y="614199"/>
                </a:lnTo>
                <a:lnTo>
                  <a:pt x="271308" y="636709"/>
                </a:lnTo>
                <a:lnTo>
                  <a:pt x="312404" y="652297"/>
                </a:lnTo>
                <a:lnTo>
                  <a:pt x="355213" y="666686"/>
                </a:lnTo>
                <a:lnTo>
                  <a:pt x="399597" y="679876"/>
                </a:lnTo>
                <a:lnTo>
                  <a:pt x="445421" y="691867"/>
                </a:lnTo>
                <a:lnTo>
                  <a:pt x="492546" y="702659"/>
                </a:lnTo>
                <a:lnTo>
                  <a:pt x="540836" y="712252"/>
                </a:lnTo>
                <a:lnTo>
                  <a:pt x="590154" y="720646"/>
                </a:lnTo>
                <a:lnTo>
                  <a:pt x="640362" y="727840"/>
                </a:lnTo>
                <a:lnTo>
                  <a:pt x="691324" y="733836"/>
                </a:lnTo>
                <a:lnTo>
                  <a:pt x="742902" y="738632"/>
                </a:lnTo>
                <a:lnTo>
                  <a:pt x="794961" y="742229"/>
                </a:lnTo>
                <a:lnTo>
                  <a:pt x="847361" y="744628"/>
                </a:lnTo>
                <a:lnTo>
                  <a:pt x="899968" y="745827"/>
                </a:lnTo>
                <a:lnTo>
                  <a:pt x="952643" y="745827"/>
                </a:lnTo>
                <a:lnTo>
                  <a:pt x="1005249" y="744628"/>
                </a:lnTo>
                <a:lnTo>
                  <a:pt x="1057650" y="742229"/>
                </a:lnTo>
                <a:lnTo>
                  <a:pt x="1109708" y="738632"/>
                </a:lnTo>
                <a:lnTo>
                  <a:pt x="1161286" y="733836"/>
                </a:lnTo>
                <a:lnTo>
                  <a:pt x="1212248" y="727840"/>
                </a:lnTo>
                <a:lnTo>
                  <a:pt x="1262457" y="720646"/>
                </a:lnTo>
                <a:lnTo>
                  <a:pt x="1311774" y="712252"/>
                </a:lnTo>
                <a:lnTo>
                  <a:pt x="1360064" y="702659"/>
                </a:lnTo>
                <a:lnTo>
                  <a:pt x="1407189" y="691867"/>
                </a:lnTo>
                <a:lnTo>
                  <a:pt x="1453013" y="679876"/>
                </a:lnTo>
                <a:lnTo>
                  <a:pt x="1497398" y="666686"/>
                </a:lnTo>
                <a:lnTo>
                  <a:pt x="1540206" y="652297"/>
                </a:lnTo>
                <a:lnTo>
                  <a:pt x="1581303" y="636709"/>
                </a:lnTo>
                <a:lnTo>
                  <a:pt x="1632851" y="614199"/>
                </a:lnTo>
                <a:lnTo>
                  <a:pt x="1678974" y="590467"/>
                </a:lnTo>
                <a:lnTo>
                  <a:pt x="1719670" y="565649"/>
                </a:lnTo>
                <a:lnTo>
                  <a:pt x="1754940" y="539880"/>
                </a:lnTo>
                <a:lnTo>
                  <a:pt x="1784784" y="513297"/>
                </a:lnTo>
                <a:lnTo>
                  <a:pt x="1828194" y="458230"/>
                </a:lnTo>
                <a:lnTo>
                  <a:pt x="1849899" y="401533"/>
                </a:lnTo>
                <a:lnTo>
                  <a:pt x="1852612" y="372913"/>
                </a:lnTo>
                <a:lnTo>
                  <a:pt x="1849899" y="344293"/>
                </a:lnTo>
                <a:lnTo>
                  <a:pt x="1828194" y="287596"/>
                </a:lnTo>
                <a:lnTo>
                  <a:pt x="1784784" y="232529"/>
                </a:lnTo>
                <a:lnTo>
                  <a:pt x="1754940" y="205946"/>
                </a:lnTo>
                <a:lnTo>
                  <a:pt x="1719670" y="180177"/>
                </a:lnTo>
                <a:lnTo>
                  <a:pt x="1678974" y="155359"/>
                </a:lnTo>
                <a:lnTo>
                  <a:pt x="1632851" y="131627"/>
                </a:lnTo>
                <a:lnTo>
                  <a:pt x="1581303" y="109118"/>
                </a:lnTo>
                <a:lnTo>
                  <a:pt x="1540206" y="93529"/>
                </a:lnTo>
                <a:lnTo>
                  <a:pt x="1497398" y="79140"/>
                </a:lnTo>
                <a:lnTo>
                  <a:pt x="1453013" y="65950"/>
                </a:lnTo>
                <a:lnTo>
                  <a:pt x="1407189" y="53959"/>
                </a:lnTo>
                <a:lnTo>
                  <a:pt x="1360064" y="43167"/>
                </a:lnTo>
                <a:lnTo>
                  <a:pt x="1311774" y="33574"/>
                </a:lnTo>
                <a:lnTo>
                  <a:pt x="1262457" y="25181"/>
                </a:lnTo>
                <a:lnTo>
                  <a:pt x="1212248" y="17986"/>
                </a:lnTo>
                <a:lnTo>
                  <a:pt x="1161286" y="11990"/>
                </a:lnTo>
                <a:lnTo>
                  <a:pt x="1109708" y="7194"/>
                </a:lnTo>
                <a:lnTo>
                  <a:pt x="1057650" y="3597"/>
                </a:lnTo>
                <a:lnTo>
                  <a:pt x="1005249" y="1199"/>
                </a:lnTo>
                <a:lnTo>
                  <a:pt x="952643" y="0"/>
                </a:lnTo>
                <a:close/>
              </a:path>
            </a:pathLst>
          </a:custGeom>
          <a:solidFill>
            <a:srgbClr val="FFCC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448300" y="1557019"/>
            <a:ext cx="1012190" cy="66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900" marR="5080" indent="-76200">
              <a:lnSpc>
                <a:spcPct val="115700"/>
              </a:lnSpc>
              <a:spcBef>
                <a:spcPts val="100"/>
              </a:spcBef>
            </a:pPr>
            <a:r>
              <a:rPr dirty="0" sz="1800">
                <a:latin typeface="Avenir-Book"/>
                <a:cs typeface="Avenir-Book"/>
              </a:rPr>
              <a:t>Cognitive  sciences</a:t>
            </a:r>
            <a:endParaRPr sz="1800">
              <a:latin typeface="Avenir-Book"/>
              <a:cs typeface="Avenir-Boo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59200" y="745913"/>
            <a:ext cx="3775075" cy="760730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2159000">
              <a:lnSpc>
                <a:spcPct val="100000"/>
              </a:lnSpc>
              <a:spcBef>
                <a:spcPts val="525"/>
              </a:spcBef>
            </a:pPr>
            <a:r>
              <a:rPr dirty="0" sz="2400" b="1">
                <a:latin typeface="Avenir-Heavy"/>
                <a:cs typeface="Avenir-Heavy"/>
              </a:rPr>
              <a:t>Psychology</a:t>
            </a:r>
            <a:endParaRPr sz="2400">
              <a:latin typeface="Avenir-Heavy"/>
              <a:cs typeface="Avenir-Heavy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1800" spc="-5">
                <a:latin typeface="Avenir-Book"/>
                <a:cs typeface="Avenir-Book"/>
              </a:rPr>
              <a:t>Neuroscience</a:t>
            </a:r>
            <a:endParaRPr sz="1800">
              <a:latin typeface="Avenir-Book"/>
              <a:cs typeface="Avenir-Book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54590" y="2370090"/>
            <a:ext cx="2082800" cy="8477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79108" y="2394079"/>
            <a:ext cx="1979930" cy="746125"/>
          </a:xfrm>
          <a:custGeom>
            <a:avLst/>
            <a:gdLst/>
            <a:ahLst/>
            <a:cxnLst/>
            <a:rect l="l" t="t" r="r" b="b"/>
            <a:pathLst>
              <a:path w="1979929" h="746125">
                <a:moveTo>
                  <a:pt x="1016165" y="0"/>
                </a:moveTo>
                <a:lnTo>
                  <a:pt x="963718" y="0"/>
                </a:lnTo>
                <a:lnTo>
                  <a:pt x="911330" y="1039"/>
                </a:lnTo>
                <a:lnTo>
                  <a:pt x="859120" y="3118"/>
                </a:lnTo>
                <a:lnTo>
                  <a:pt x="807205" y="6236"/>
                </a:lnTo>
                <a:lnTo>
                  <a:pt x="755705" y="10394"/>
                </a:lnTo>
                <a:lnTo>
                  <a:pt x="704736" y="15591"/>
                </a:lnTo>
                <a:lnTo>
                  <a:pt x="654418" y="21827"/>
                </a:lnTo>
                <a:lnTo>
                  <a:pt x="604869" y="29103"/>
                </a:lnTo>
                <a:lnTo>
                  <a:pt x="556207" y="37418"/>
                </a:lnTo>
                <a:lnTo>
                  <a:pt x="508550" y="46773"/>
                </a:lnTo>
                <a:lnTo>
                  <a:pt x="462016" y="57167"/>
                </a:lnTo>
                <a:lnTo>
                  <a:pt x="416724" y="68600"/>
                </a:lnTo>
                <a:lnTo>
                  <a:pt x="372792" y="81073"/>
                </a:lnTo>
                <a:lnTo>
                  <a:pt x="330339" y="94585"/>
                </a:lnTo>
                <a:lnTo>
                  <a:pt x="289482" y="109137"/>
                </a:lnTo>
                <a:lnTo>
                  <a:pt x="236849" y="130546"/>
                </a:lnTo>
                <a:lnTo>
                  <a:pt x="189479" y="153069"/>
                </a:lnTo>
                <a:lnTo>
                  <a:pt x="147372" y="176590"/>
                </a:lnTo>
                <a:lnTo>
                  <a:pt x="110529" y="200990"/>
                </a:lnTo>
                <a:lnTo>
                  <a:pt x="78949" y="226152"/>
                </a:lnTo>
                <a:lnTo>
                  <a:pt x="31579" y="278295"/>
                </a:lnTo>
                <a:lnTo>
                  <a:pt x="5263" y="332081"/>
                </a:lnTo>
                <a:lnTo>
                  <a:pt x="0" y="359296"/>
                </a:lnTo>
                <a:lnTo>
                  <a:pt x="0" y="386569"/>
                </a:lnTo>
                <a:lnTo>
                  <a:pt x="15789" y="440824"/>
                </a:lnTo>
                <a:lnTo>
                  <a:pt x="52633" y="493905"/>
                </a:lnTo>
                <a:lnTo>
                  <a:pt x="110529" y="544875"/>
                </a:lnTo>
                <a:lnTo>
                  <a:pt x="147372" y="569275"/>
                </a:lnTo>
                <a:lnTo>
                  <a:pt x="189479" y="592795"/>
                </a:lnTo>
                <a:lnTo>
                  <a:pt x="236849" y="615319"/>
                </a:lnTo>
                <a:lnTo>
                  <a:pt x="289482" y="636728"/>
                </a:lnTo>
                <a:lnTo>
                  <a:pt x="330339" y="651279"/>
                </a:lnTo>
                <a:lnTo>
                  <a:pt x="372792" y="664792"/>
                </a:lnTo>
                <a:lnTo>
                  <a:pt x="416724" y="677265"/>
                </a:lnTo>
                <a:lnTo>
                  <a:pt x="462016" y="688698"/>
                </a:lnTo>
                <a:lnTo>
                  <a:pt x="508550" y="699092"/>
                </a:lnTo>
                <a:lnTo>
                  <a:pt x="556207" y="708447"/>
                </a:lnTo>
                <a:lnTo>
                  <a:pt x="604869" y="716762"/>
                </a:lnTo>
                <a:lnTo>
                  <a:pt x="654418" y="724038"/>
                </a:lnTo>
                <a:lnTo>
                  <a:pt x="704736" y="730274"/>
                </a:lnTo>
                <a:lnTo>
                  <a:pt x="755705" y="735472"/>
                </a:lnTo>
                <a:lnTo>
                  <a:pt x="807205" y="739629"/>
                </a:lnTo>
                <a:lnTo>
                  <a:pt x="859120" y="742747"/>
                </a:lnTo>
                <a:lnTo>
                  <a:pt x="911330" y="744826"/>
                </a:lnTo>
                <a:lnTo>
                  <a:pt x="963718" y="745866"/>
                </a:lnTo>
                <a:lnTo>
                  <a:pt x="1016165" y="745866"/>
                </a:lnTo>
                <a:lnTo>
                  <a:pt x="1068552" y="744826"/>
                </a:lnTo>
                <a:lnTo>
                  <a:pt x="1120762" y="742747"/>
                </a:lnTo>
                <a:lnTo>
                  <a:pt x="1172677" y="739629"/>
                </a:lnTo>
                <a:lnTo>
                  <a:pt x="1224178" y="735472"/>
                </a:lnTo>
                <a:lnTo>
                  <a:pt x="1275146" y="730274"/>
                </a:lnTo>
                <a:lnTo>
                  <a:pt x="1325464" y="724038"/>
                </a:lnTo>
                <a:lnTo>
                  <a:pt x="1375014" y="716762"/>
                </a:lnTo>
                <a:lnTo>
                  <a:pt x="1423676" y="708447"/>
                </a:lnTo>
                <a:lnTo>
                  <a:pt x="1471333" y="699092"/>
                </a:lnTo>
                <a:lnTo>
                  <a:pt x="1517867" y="688698"/>
                </a:lnTo>
                <a:lnTo>
                  <a:pt x="1563158" y="677265"/>
                </a:lnTo>
                <a:lnTo>
                  <a:pt x="1607090" y="664792"/>
                </a:lnTo>
                <a:lnTo>
                  <a:pt x="1649544" y="651279"/>
                </a:lnTo>
                <a:lnTo>
                  <a:pt x="1690401" y="636728"/>
                </a:lnTo>
                <a:lnTo>
                  <a:pt x="1743034" y="615319"/>
                </a:lnTo>
                <a:lnTo>
                  <a:pt x="1790404" y="592795"/>
                </a:lnTo>
                <a:lnTo>
                  <a:pt x="1832510" y="569275"/>
                </a:lnTo>
                <a:lnTo>
                  <a:pt x="1869353" y="544875"/>
                </a:lnTo>
                <a:lnTo>
                  <a:pt x="1900933" y="519713"/>
                </a:lnTo>
                <a:lnTo>
                  <a:pt x="1948303" y="467570"/>
                </a:lnTo>
                <a:lnTo>
                  <a:pt x="1974620" y="413785"/>
                </a:lnTo>
                <a:lnTo>
                  <a:pt x="1979883" y="386569"/>
                </a:lnTo>
                <a:lnTo>
                  <a:pt x="1979883" y="359296"/>
                </a:lnTo>
                <a:lnTo>
                  <a:pt x="1964093" y="305041"/>
                </a:lnTo>
                <a:lnTo>
                  <a:pt x="1927250" y="251960"/>
                </a:lnTo>
                <a:lnTo>
                  <a:pt x="1869353" y="200990"/>
                </a:lnTo>
                <a:lnTo>
                  <a:pt x="1832510" y="176590"/>
                </a:lnTo>
                <a:lnTo>
                  <a:pt x="1790404" y="153069"/>
                </a:lnTo>
                <a:lnTo>
                  <a:pt x="1743034" y="130546"/>
                </a:lnTo>
                <a:lnTo>
                  <a:pt x="1690401" y="109137"/>
                </a:lnTo>
                <a:lnTo>
                  <a:pt x="1649544" y="94585"/>
                </a:lnTo>
                <a:lnTo>
                  <a:pt x="1607090" y="81073"/>
                </a:lnTo>
                <a:lnTo>
                  <a:pt x="1563158" y="68600"/>
                </a:lnTo>
                <a:lnTo>
                  <a:pt x="1517867" y="57167"/>
                </a:lnTo>
                <a:lnTo>
                  <a:pt x="1471333" y="46773"/>
                </a:lnTo>
                <a:lnTo>
                  <a:pt x="1423676" y="37418"/>
                </a:lnTo>
                <a:lnTo>
                  <a:pt x="1375014" y="29103"/>
                </a:lnTo>
                <a:lnTo>
                  <a:pt x="1325464" y="21827"/>
                </a:lnTo>
                <a:lnTo>
                  <a:pt x="1275146" y="15591"/>
                </a:lnTo>
                <a:lnTo>
                  <a:pt x="1224178" y="10394"/>
                </a:lnTo>
                <a:lnTo>
                  <a:pt x="1172677" y="6236"/>
                </a:lnTo>
                <a:lnTo>
                  <a:pt x="1120762" y="3118"/>
                </a:lnTo>
                <a:lnTo>
                  <a:pt x="1068552" y="1039"/>
                </a:lnTo>
                <a:lnTo>
                  <a:pt x="1016165" y="0"/>
                </a:lnTo>
                <a:close/>
              </a:path>
            </a:pathLst>
          </a:custGeom>
          <a:solidFill>
            <a:srgbClr val="FFCC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5410200" y="2440939"/>
            <a:ext cx="1917700" cy="58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6100" marR="5080" indent="-533400">
              <a:lnSpc>
                <a:spcPct val="114599"/>
              </a:lnSpc>
              <a:spcBef>
                <a:spcPts val="100"/>
              </a:spcBef>
            </a:pPr>
            <a:r>
              <a:rPr dirty="0" sz="1600">
                <a:latin typeface="Avenir-Book"/>
                <a:cs typeface="Avenir-Book"/>
              </a:rPr>
              <a:t>graphics,</a:t>
            </a:r>
            <a:r>
              <a:rPr dirty="0" sz="1600" spc="-100">
                <a:latin typeface="Avenir-Book"/>
                <a:cs typeface="Avenir-Book"/>
              </a:rPr>
              <a:t> </a:t>
            </a:r>
            <a:r>
              <a:rPr dirty="0" sz="1600">
                <a:latin typeface="Avenir-Book"/>
                <a:cs typeface="Avenir-Book"/>
              </a:rPr>
              <a:t>algorithms,  </a:t>
            </a:r>
            <a:r>
              <a:rPr dirty="0" sz="1600" spc="-20">
                <a:latin typeface="Avenir-Book"/>
                <a:cs typeface="Avenir-Book"/>
              </a:rPr>
              <a:t>theory,…</a:t>
            </a:r>
            <a:endParaRPr sz="1600">
              <a:latin typeface="Avenir-Book"/>
              <a:cs typeface="Avenir-Book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423940" y="2338340"/>
            <a:ext cx="1954213" cy="8477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47799" y="2362349"/>
            <a:ext cx="1852930" cy="746125"/>
          </a:xfrm>
          <a:custGeom>
            <a:avLst/>
            <a:gdLst/>
            <a:ahLst/>
            <a:cxnLst/>
            <a:rect l="l" t="t" r="r" b="b"/>
            <a:pathLst>
              <a:path w="1852929" h="746125">
                <a:moveTo>
                  <a:pt x="952644" y="0"/>
                </a:moveTo>
                <a:lnTo>
                  <a:pt x="899969" y="0"/>
                </a:lnTo>
                <a:lnTo>
                  <a:pt x="847363" y="1199"/>
                </a:lnTo>
                <a:lnTo>
                  <a:pt x="794962" y="3597"/>
                </a:lnTo>
                <a:lnTo>
                  <a:pt x="742904" y="7194"/>
                </a:lnTo>
                <a:lnTo>
                  <a:pt x="691325" y="11990"/>
                </a:lnTo>
                <a:lnTo>
                  <a:pt x="640363" y="17986"/>
                </a:lnTo>
                <a:lnTo>
                  <a:pt x="590155" y="25180"/>
                </a:lnTo>
                <a:lnTo>
                  <a:pt x="540837" y="33574"/>
                </a:lnTo>
                <a:lnTo>
                  <a:pt x="492547" y="43167"/>
                </a:lnTo>
                <a:lnTo>
                  <a:pt x="445422" y="53959"/>
                </a:lnTo>
                <a:lnTo>
                  <a:pt x="399598" y="65949"/>
                </a:lnTo>
                <a:lnTo>
                  <a:pt x="355214" y="79139"/>
                </a:lnTo>
                <a:lnTo>
                  <a:pt x="312405" y="93528"/>
                </a:lnTo>
                <a:lnTo>
                  <a:pt x="271309" y="109117"/>
                </a:lnTo>
                <a:lnTo>
                  <a:pt x="219760" y="131626"/>
                </a:lnTo>
                <a:lnTo>
                  <a:pt x="173637" y="155358"/>
                </a:lnTo>
                <a:lnTo>
                  <a:pt x="132941" y="180176"/>
                </a:lnTo>
                <a:lnTo>
                  <a:pt x="97671" y="205945"/>
                </a:lnTo>
                <a:lnTo>
                  <a:pt x="67827" y="232528"/>
                </a:lnTo>
                <a:lnTo>
                  <a:pt x="24417" y="287596"/>
                </a:lnTo>
                <a:lnTo>
                  <a:pt x="2713" y="344293"/>
                </a:lnTo>
                <a:lnTo>
                  <a:pt x="0" y="372913"/>
                </a:lnTo>
                <a:lnTo>
                  <a:pt x="2713" y="401533"/>
                </a:lnTo>
                <a:lnTo>
                  <a:pt x="24417" y="458229"/>
                </a:lnTo>
                <a:lnTo>
                  <a:pt x="67827" y="513297"/>
                </a:lnTo>
                <a:lnTo>
                  <a:pt x="97671" y="539880"/>
                </a:lnTo>
                <a:lnTo>
                  <a:pt x="132941" y="565648"/>
                </a:lnTo>
                <a:lnTo>
                  <a:pt x="173637" y="590466"/>
                </a:lnTo>
                <a:lnTo>
                  <a:pt x="219760" y="614198"/>
                </a:lnTo>
                <a:lnTo>
                  <a:pt x="271309" y="636708"/>
                </a:lnTo>
                <a:lnTo>
                  <a:pt x="312405" y="652296"/>
                </a:lnTo>
                <a:lnTo>
                  <a:pt x="355214" y="666685"/>
                </a:lnTo>
                <a:lnTo>
                  <a:pt x="399598" y="679875"/>
                </a:lnTo>
                <a:lnTo>
                  <a:pt x="445422" y="691866"/>
                </a:lnTo>
                <a:lnTo>
                  <a:pt x="492547" y="702658"/>
                </a:lnTo>
                <a:lnTo>
                  <a:pt x="540837" y="712251"/>
                </a:lnTo>
                <a:lnTo>
                  <a:pt x="590155" y="720645"/>
                </a:lnTo>
                <a:lnTo>
                  <a:pt x="640363" y="727839"/>
                </a:lnTo>
                <a:lnTo>
                  <a:pt x="691325" y="733835"/>
                </a:lnTo>
                <a:lnTo>
                  <a:pt x="742904" y="738631"/>
                </a:lnTo>
                <a:lnTo>
                  <a:pt x="794962" y="742228"/>
                </a:lnTo>
                <a:lnTo>
                  <a:pt x="847363" y="744627"/>
                </a:lnTo>
                <a:lnTo>
                  <a:pt x="899969" y="745826"/>
                </a:lnTo>
                <a:lnTo>
                  <a:pt x="952644" y="745826"/>
                </a:lnTo>
                <a:lnTo>
                  <a:pt x="1005251" y="744627"/>
                </a:lnTo>
                <a:lnTo>
                  <a:pt x="1057651" y="742228"/>
                </a:lnTo>
                <a:lnTo>
                  <a:pt x="1109710" y="738631"/>
                </a:lnTo>
                <a:lnTo>
                  <a:pt x="1161288" y="733835"/>
                </a:lnTo>
                <a:lnTo>
                  <a:pt x="1212250" y="727839"/>
                </a:lnTo>
                <a:lnTo>
                  <a:pt x="1262459" y="720645"/>
                </a:lnTo>
                <a:lnTo>
                  <a:pt x="1311776" y="712251"/>
                </a:lnTo>
                <a:lnTo>
                  <a:pt x="1360066" y="702658"/>
                </a:lnTo>
                <a:lnTo>
                  <a:pt x="1407192" y="691866"/>
                </a:lnTo>
                <a:lnTo>
                  <a:pt x="1453015" y="679875"/>
                </a:lnTo>
                <a:lnTo>
                  <a:pt x="1497400" y="666685"/>
                </a:lnTo>
                <a:lnTo>
                  <a:pt x="1540209" y="652296"/>
                </a:lnTo>
                <a:lnTo>
                  <a:pt x="1581305" y="636708"/>
                </a:lnTo>
                <a:lnTo>
                  <a:pt x="1632853" y="614198"/>
                </a:lnTo>
                <a:lnTo>
                  <a:pt x="1678976" y="590466"/>
                </a:lnTo>
                <a:lnTo>
                  <a:pt x="1719672" y="565648"/>
                </a:lnTo>
                <a:lnTo>
                  <a:pt x="1754943" y="539880"/>
                </a:lnTo>
                <a:lnTo>
                  <a:pt x="1784787" y="513297"/>
                </a:lnTo>
                <a:lnTo>
                  <a:pt x="1828196" y="458229"/>
                </a:lnTo>
                <a:lnTo>
                  <a:pt x="1849901" y="401533"/>
                </a:lnTo>
                <a:lnTo>
                  <a:pt x="1852614" y="372913"/>
                </a:lnTo>
                <a:lnTo>
                  <a:pt x="1849901" y="344293"/>
                </a:lnTo>
                <a:lnTo>
                  <a:pt x="1828196" y="287596"/>
                </a:lnTo>
                <a:lnTo>
                  <a:pt x="1784787" y="232528"/>
                </a:lnTo>
                <a:lnTo>
                  <a:pt x="1754943" y="205945"/>
                </a:lnTo>
                <a:lnTo>
                  <a:pt x="1719672" y="180176"/>
                </a:lnTo>
                <a:lnTo>
                  <a:pt x="1678976" y="155358"/>
                </a:lnTo>
                <a:lnTo>
                  <a:pt x="1632853" y="131626"/>
                </a:lnTo>
                <a:lnTo>
                  <a:pt x="1581305" y="109117"/>
                </a:lnTo>
                <a:lnTo>
                  <a:pt x="1540209" y="93528"/>
                </a:lnTo>
                <a:lnTo>
                  <a:pt x="1497400" y="79139"/>
                </a:lnTo>
                <a:lnTo>
                  <a:pt x="1453015" y="65949"/>
                </a:lnTo>
                <a:lnTo>
                  <a:pt x="1407192" y="53959"/>
                </a:lnTo>
                <a:lnTo>
                  <a:pt x="1360066" y="43167"/>
                </a:lnTo>
                <a:lnTo>
                  <a:pt x="1311776" y="33574"/>
                </a:lnTo>
                <a:lnTo>
                  <a:pt x="1262459" y="25180"/>
                </a:lnTo>
                <a:lnTo>
                  <a:pt x="1212250" y="17986"/>
                </a:lnTo>
                <a:lnTo>
                  <a:pt x="1161288" y="11990"/>
                </a:lnTo>
                <a:lnTo>
                  <a:pt x="1109710" y="7194"/>
                </a:lnTo>
                <a:lnTo>
                  <a:pt x="1057651" y="3597"/>
                </a:lnTo>
                <a:lnTo>
                  <a:pt x="1005251" y="1199"/>
                </a:lnTo>
                <a:lnTo>
                  <a:pt x="952644" y="0"/>
                </a:lnTo>
                <a:close/>
              </a:path>
            </a:pathLst>
          </a:custGeom>
          <a:solidFill>
            <a:srgbClr val="FFCC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816100" y="2369820"/>
            <a:ext cx="1126490" cy="66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28600">
              <a:lnSpc>
                <a:spcPct val="115700"/>
              </a:lnSpc>
              <a:spcBef>
                <a:spcPts val="100"/>
              </a:spcBef>
            </a:pPr>
            <a:r>
              <a:rPr dirty="0" sz="1800">
                <a:latin typeface="Avenir-Book"/>
                <a:cs typeface="Avenir-Book"/>
              </a:rPr>
              <a:t>Image  p</a:t>
            </a:r>
            <a:r>
              <a:rPr dirty="0" sz="1800" spc="-35">
                <a:latin typeface="Avenir-Book"/>
                <a:cs typeface="Avenir-Book"/>
              </a:rPr>
              <a:t>r</a:t>
            </a:r>
            <a:r>
              <a:rPr dirty="0" sz="1800">
                <a:latin typeface="Avenir-Book"/>
                <a:cs typeface="Avenir-Book"/>
              </a:rPr>
              <a:t>ocessing</a:t>
            </a:r>
            <a:endParaRPr sz="1800">
              <a:latin typeface="Avenir-Book"/>
              <a:cs typeface="Avenir-Book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446665" y="3252740"/>
            <a:ext cx="2082800" cy="84772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471183" y="3276729"/>
            <a:ext cx="1979930" cy="746125"/>
          </a:xfrm>
          <a:custGeom>
            <a:avLst/>
            <a:gdLst/>
            <a:ahLst/>
            <a:cxnLst/>
            <a:rect l="l" t="t" r="r" b="b"/>
            <a:pathLst>
              <a:path w="1979929" h="746125">
                <a:moveTo>
                  <a:pt x="1016165" y="0"/>
                </a:moveTo>
                <a:lnTo>
                  <a:pt x="963718" y="0"/>
                </a:lnTo>
                <a:lnTo>
                  <a:pt x="911330" y="1039"/>
                </a:lnTo>
                <a:lnTo>
                  <a:pt x="859120" y="3118"/>
                </a:lnTo>
                <a:lnTo>
                  <a:pt x="807205" y="6236"/>
                </a:lnTo>
                <a:lnTo>
                  <a:pt x="755705" y="10394"/>
                </a:lnTo>
                <a:lnTo>
                  <a:pt x="704736" y="15591"/>
                </a:lnTo>
                <a:lnTo>
                  <a:pt x="654418" y="21827"/>
                </a:lnTo>
                <a:lnTo>
                  <a:pt x="604869" y="29103"/>
                </a:lnTo>
                <a:lnTo>
                  <a:pt x="556207" y="37418"/>
                </a:lnTo>
                <a:lnTo>
                  <a:pt x="508550" y="46773"/>
                </a:lnTo>
                <a:lnTo>
                  <a:pt x="462016" y="57167"/>
                </a:lnTo>
                <a:lnTo>
                  <a:pt x="416724" y="68600"/>
                </a:lnTo>
                <a:lnTo>
                  <a:pt x="372792" y="81073"/>
                </a:lnTo>
                <a:lnTo>
                  <a:pt x="330339" y="94585"/>
                </a:lnTo>
                <a:lnTo>
                  <a:pt x="289482" y="109137"/>
                </a:lnTo>
                <a:lnTo>
                  <a:pt x="236849" y="130546"/>
                </a:lnTo>
                <a:lnTo>
                  <a:pt x="189479" y="153069"/>
                </a:lnTo>
                <a:lnTo>
                  <a:pt x="147372" y="176590"/>
                </a:lnTo>
                <a:lnTo>
                  <a:pt x="110529" y="200990"/>
                </a:lnTo>
                <a:lnTo>
                  <a:pt x="78949" y="226152"/>
                </a:lnTo>
                <a:lnTo>
                  <a:pt x="31579" y="278295"/>
                </a:lnTo>
                <a:lnTo>
                  <a:pt x="5263" y="332081"/>
                </a:lnTo>
                <a:lnTo>
                  <a:pt x="0" y="359296"/>
                </a:lnTo>
                <a:lnTo>
                  <a:pt x="0" y="386569"/>
                </a:lnTo>
                <a:lnTo>
                  <a:pt x="15789" y="440824"/>
                </a:lnTo>
                <a:lnTo>
                  <a:pt x="52633" y="493905"/>
                </a:lnTo>
                <a:lnTo>
                  <a:pt x="110529" y="544875"/>
                </a:lnTo>
                <a:lnTo>
                  <a:pt x="147372" y="569275"/>
                </a:lnTo>
                <a:lnTo>
                  <a:pt x="189479" y="592795"/>
                </a:lnTo>
                <a:lnTo>
                  <a:pt x="236849" y="615319"/>
                </a:lnTo>
                <a:lnTo>
                  <a:pt x="289482" y="636728"/>
                </a:lnTo>
                <a:lnTo>
                  <a:pt x="330339" y="651279"/>
                </a:lnTo>
                <a:lnTo>
                  <a:pt x="372792" y="664792"/>
                </a:lnTo>
                <a:lnTo>
                  <a:pt x="416724" y="677265"/>
                </a:lnTo>
                <a:lnTo>
                  <a:pt x="462016" y="688698"/>
                </a:lnTo>
                <a:lnTo>
                  <a:pt x="508550" y="699092"/>
                </a:lnTo>
                <a:lnTo>
                  <a:pt x="556207" y="708447"/>
                </a:lnTo>
                <a:lnTo>
                  <a:pt x="604869" y="716762"/>
                </a:lnTo>
                <a:lnTo>
                  <a:pt x="654418" y="724038"/>
                </a:lnTo>
                <a:lnTo>
                  <a:pt x="704736" y="730274"/>
                </a:lnTo>
                <a:lnTo>
                  <a:pt x="755705" y="735472"/>
                </a:lnTo>
                <a:lnTo>
                  <a:pt x="807205" y="739629"/>
                </a:lnTo>
                <a:lnTo>
                  <a:pt x="859120" y="742747"/>
                </a:lnTo>
                <a:lnTo>
                  <a:pt x="911330" y="744826"/>
                </a:lnTo>
                <a:lnTo>
                  <a:pt x="963718" y="745866"/>
                </a:lnTo>
                <a:lnTo>
                  <a:pt x="1016165" y="745866"/>
                </a:lnTo>
                <a:lnTo>
                  <a:pt x="1068552" y="744826"/>
                </a:lnTo>
                <a:lnTo>
                  <a:pt x="1120762" y="742747"/>
                </a:lnTo>
                <a:lnTo>
                  <a:pt x="1172677" y="739629"/>
                </a:lnTo>
                <a:lnTo>
                  <a:pt x="1224178" y="735472"/>
                </a:lnTo>
                <a:lnTo>
                  <a:pt x="1275146" y="730274"/>
                </a:lnTo>
                <a:lnTo>
                  <a:pt x="1325464" y="724038"/>
                </a:lnTo>
                <a:lnTo>
                  <a:pt x="1375014" y="716762"/>
                </a:lnTo>
                <a:lnTo>
                  <a:pt x="1423676" y="708447"/>
                </a:lnTo>
                <a:lnTo>
                  <a:pt x="1471333" y="699092"/>
                </a:lnTo>
                <a:lnTo>
                  <a:pt x="1517867" y="688698"/>
                </a:lnTo>
                <a:lnTo>
                  <a:pt x="1563158" y="677265"/>
                </a:lnTo>
                <a:lnTo>
                  <a:pt x="1607090" y="664792"/>
                </a:lnTo>
                <a:lnTo>
                  <a:pt x="1649544" y="651279"/>
                </a:lnTo>
                <a:lnTo>
                  <a:pt x="1690401" y="636728"/>
                </a:lnTo>
                <a:lnTo>
                  <a:pt x="1743034" y="615319"/>
                </a:lnTo>
                <a:lnTo>
                  <a:pt x="1790404" y="592795"/>
                </a:lnTo>
                <a:lnTo>
                  <a:pt x="1832510" y="569275"/>
                </a:lnTo>
                <a:lnTo>
                  <a:pt x="1869353" y="544875"/>
                </a:lnTo>
                <a:lnTo>
                  <a:pt x="1900933" y="519713"/>
                </a:lnTo>
                <a:lnTo>
                  <a:pt x="1948303" y="467570"/>
                </a:lnTo>
                <a:lnTo>
                  <a:pt x="1974620" y="413785"/>
                </a:lnTo>
                <a:lnTo>
                  <a:pt x="1979883" y="386569"/>
                </a:lnTo>
                <a:lnTo>
                  <a:pt x="1979883" y="359296"/>
                </a:lnTo>
                <a:lnTo>
                  <a:pt x="1964093" y="305041"/>
                </a:lnTo>
                <a:lnTo>
                  <a:pt x="1927250" y="251960"/>
                </a:lnTo>
                <a:lnTo>
                  <a:pt x="1869353" y="200990"/>
                </a:lnTo>
                <a:lnTo>
                  <a:pt x="1832510" y="176590"/>
                </a:lnTo>
                <a:lnTo>
                  <a:pt x="1790404" y="153069"/>
                </a:lnTo>
                <a:lnTo>
                  <a:pt x="1743034" y="130546"/>
                </a:lnTo>
                <a:lnTo>
                  <a:pt x="1690401" y="109137"/>
                </a:lnTo>
                <a:lnTo>
                  <a:pt x="1649544" y="94585"/>
                </a:lnTo>
                <a:lnTo>
                  <a:pt x="1607090" y="81073"/>
                </a:lnTo>
                <a:lnTo>
                  <a:pt x="1563158" y="68600"/>
                </a:lnTo>
                <a:lnTo>
                  <a:pt x="1517867" y="57167"/>
                </a:lnTo>
                <a:lnTo>
                  <a:pt x="1471333" y="46773"/>
                </a:lnTo>
                <a:lnTo>
                  <a:pt x="1423676" y="37418"/>
                </a:lnTo>
                <a:lnTo>
                  <a:pt x="1375014" y="29103"/>
                </a:lnTo>
                <a:lnTo>
                  <a:pt x="1325464" y="21827"/>
                </a:lnTo>
                <a:lnTo>
                  <a:pt x="1275146" y="15591"/>
                </a:lnTo>
                <a:lnTo>
                  <a:pt x="1224178" y="10394"/>
                </a:lnTo>
                <a:lnTo>
                  <a:pt x="1172677" y="6236"/>
                </a:lnTo>
                <a:lnTo>
                  <a:pt x="1120762" y="3118"/>
                </a:lnTo>
                <a:lnTo>
                  <a:pt x="1068552" y="1039"/>
                </a:lnTo>
                <a:lnTo>
                  <a:pt x="1016165" y="0"/>
                </a:lnTo>
                <a:close/>
              </a:path>
            </a:pathLst>
          </a:custGeom>
          <a:solidFill>
            <a:srgbClr val="FFCC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5753100" y="3329940"/>
            <a:ext cx="1406525" cy="58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17500">
              <a:lnSpc>
                <a:spcPct val="114599"/>
              </a:lnSpc>
              <a:spcBef>
                <a:spcPts val="100"/>
              </a:spcBef>
            </a:pPr>
            <a:r>
              <a:rPr dirty="0" sz="1600">
                <a:latin typeface="Avenir-Book"/>
                <a:cs typeface="Avenir-Book"/>
              </a:rPr>
              <a:t>systems,  </a:t>
            </a:r>
            <a:r>
              <a:rPr dirty="0" sz="1600" spc="-5">
                <a:latin typeface="Avenir-Book"/>
                <a:cs typeface="Avenir-Book"/>
              </a:rPr>
              <a:t>architecture,</a:t>
            </a:r>
            <a:r>
              <a:rPr dirty="0" sz="1600" spc="-95">
                <a:latin typeface="Avenir-Book"/>
                <a:cs typeface="Avenir-Book"/>
              </a:rPr>
              <a:t> </a:t>
            </a:r>
            <a:r>
              <a:rPr dirty="0" sz="1600">
                <a:latin typeface="Avenir-Book"/>
                <a:cs typeface="Avenir-Book"/>
              </a:rPr>
              <a:t>…</a:t>
            </a:r>
            <a:endParaRPr sz="1600">
              <a:latin typeface="Avenir-Book"/>
              <a:cs typeface="Avenir-Book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81140" y="1447753"/>
            <a:ext cx="1954213" cy="8477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904999" y="1471761"/>
            <a:ext cx="1852930" cy="746125"/>
          </a:xfrm>
          <a:custGeom>
            <a:avLst/>
            <a:gdLst/>
            <a:ahLst/>
            <a:cxnLst/>
            <a:rect l="l" t="t" r="r" b="b"/>
            <a:pathLst>
              <a:path w="1852929" h="746125">
                <a:moveTo>
                  <a:pt x="952644" y="0"/>
                </a:moveTo>
                <a:lnTo>
                  <a:pt x="899969" y="0"/>
                </a:lnTo>
                <a:lnTo>
                  <a:pt x="847363" y="1199"/>
                </a:lnTo>
                <a:lnTo>
                  <a:pt x="794962" y="3597"/>
                </a:lnTo>
                <a:lnTo>
                  <a:pt x="742904" y="7194"/>
                </a:lnTo>
                <a:lnTo>
                  <a:pt x="691325" y="11990"/>
                </a:lnTo>
                <a:lnTo>
                  <a:pt x="640363" y="17986"/>
                </a:lnTo>
                <a:lnTo>
                  <a:pt x="590155" y="25181"/>
                </a:lnTo>
                <a:lnTo>
                  <a:pt x="540837" y="33574"/>
                </a:lnTo>
                <a:lnTo>
                  <a:pt x="492547" y="43167"/>
                </a:lnTo>
                <a:lnTo>
                  <a:pt x="445422" y="53959"/>
                </a:lnTo>
                <a:lnTo>
                  <a:pt x="399598" y="65950"/>
                </a:lnTo>
                <a:lnTo>
                  <a:pt x="355214" y="79140"/>
                </a:lnTo>
                <a:lnTo>
                  <a:pt x="312405" y="93529"/>
                </a:lnTo>
                <a:lnTo>
                  <a:pt x="271309" y="109118"/>
                </a:lnTo>
                <a:lnTo>
                  <a:pt x="219760" y="131627"/>
                </a:lnTo>
                <a:lnTo>
                  <a:pt x="173637" y="155359"/>
                </a:lnTo>
                <a:lnTo>
                  <a:pt x="132941" y="180177"/>
                </a:lnTo>
                <a:lnTo>
                  <a:pt x="97671" y="205946"/>
                </a:lnTo>
                <a:lnTo>
                  <a:pt x="67827" y="232529"/>
                </a:lnTo>
                <a:lnTo>
                  <a:pt x="24417" y="287596"/>
                </a:lnTo>
                <a:lnTo>
                  <a:pt x="2713" y="344293"/>
                </a:lnTo>
                <a:lnTo>
                  <a:pt x="0" y="372913"/>
                </a:lnTo>
                <a:lnTo>
                  <a:pt x="2713" y="401533"/>
                </a:lnTo>
                <a:lnTo>
                  <a:pt x="24417" y="458230"/>
                </a:lnTo>
                <a:lnTo>
                  <a:pt x="67827" y="513297"/>
                </a:lnTo>
                <a:lnTo>
                  <a:pt x="97671" y="539880"/>
                </a:lnTo>
                <a:lnTo>
                  <a:pt x="132941" y="565649"/>
                </a:lnTo>
                <a:lnTo>
                  <a:pt x="173637" y="590467"/>
                </a:lnTo>
                <a:lnTo>
                  <a:pt x="219760" y="614199"/>
                </a:lnTo>
                <a:lnTo>
                  <a:pt x="271309" y="636709"/>
                </a:lnTo>
                <a:lnTo>
                  <a:pt x="312405" y="652297"/>
                </a:lnTo>
                <a:lnTo>
                  <a:pt x="355214" y="666686"/>
                </a:lnTo>
                <a:lnTo>
                  <a:pt x="399598" y="679876"/>
                </a:lnTo>
                <a:lnTo>
                  <a:pt x="445422" y="691867"/>
                </a:lnTo>
                <a:lnTo>
                  <a:pt x="492547" y="702659"/>
                </a:lnTo>
                <a:lnTo>
                  <a:pt x="540837" y="712252"/>
                </a:lnTo>
                <a:lnTo>
                  <a:pt x="590155" y="720646"/>
                </a:lnTo>
                <a:lnTo>
                  <a:pt x="640363" y="727840"/>
                </a:lnTo>
                <a:lnTo>
                  <a:pt x="691325" y="733836"/>
                </a:lnTo>
                <a:lnTo>
                  <a:pt x="742904" y="738632"/>
                </a:lnTo>
                <a:lnTo>
                  <a:pt x="794962" y="742229"/>
                </a:lnTo>
                <a:lnTo>
                  <a:pt x="847363" y="744628"/>
                </a:lnTo>
                <a:lnTo>
                  <a:pt x="899969" y="745827"/>
                </a:lnTo>
                <a:lnTo>
                  <a:pt x="952644" y="745827"/>
                </a:lnTo>
                <a:lnTo>
                  <a:pt x="1005251" y="744628"/>
                </a:lnTo>
                <a:lnTo>
                  <a:pt x="1057651" y="742229"/>
                </a:lnTo>
                <a:lnTo>
                  <a:pt x="1109710" y="738632"/>
                </a:lnTo>
                <a:lnTo>
                  <a:pt x="1161288" y="733836"/>
                </a:lnTo>
                <a:lnTo>
                  <a:pt x="1212250" y="727840"/>
                </a:lnTo>
                <a:lnTo>
                  <a:pt x="1262459" y="720646"/>
                </a:lnTo>
                <a:lnTo>
                  <a:pt x="1311776" y="712252"/>
                </a:lnTo>
                <a:lnTo>
                  <a:pt x="1360066" y="702659"/>
                </a:lnTo>
                <a:lnTo>
                  <a:pt x="1407192" y="691867"/>
                </a:lnTo>
                <a:lnTo>
                  <a:pt x="1453015" y="679876"/>
                </a:lnTo>
                <a:lnTo>
                  <a:pt x="1497400" y="666686"/>
                </a:lnTo>
                <a:lnTo>
                  <a:pt x="1540209" y="652297"/>
                </a:lnTo>
                <a:lnTo>
                  <a:pt x="1581305" y="636709"/>
                </a:lnTo>
                <a:lnTo>
                  <a:pt x="1632853" y="614199"/>
                </a:lnTo>
                <a:lnTo>
                  <a:pt x="1678976" y="590467"/>
                </a:lnTo>
                <a:lnTo>
                  <a:pt x="1719672" y="565649"/>
                </a:lnTo>
                <a:lnTo>
                  <a:pt x="1754943" y="539880"/>
                </a:lnTo>
                <a:lnTo>
                  <a:pt x="1784787" y="513297"/>
                </a:lnTo>
                <a:lnTo>
                  <a:pt x="1828196" y="458230"/>
                </a:lnTo>
                <a:lnTo>
                  <a:pt x="1849901" y="401533"/>
                </a:lnTo>
                <a:lnTo>
                  <a:pt x="1852614" y="372913"/>
                </a:lnTo>
                <a:lnTo>
                  <a:pt x="1849901" y="344293"/>
                </a:lnTo>
                <a:lnTo>
                  <a:pt x="1828196" y="287596"/>
                </a:lnTo>
                <a:lnTo>
                  <a:pt x="1784787" y="232529"/>
                </a:lnTo>
                <a:lnTo>
                  <a:pt x="1754943" y="205946"/>
                </a:lnTo>
                <a:lnTo>
                  <a:pt x="1719672" y="180177"/>
                </a:lnTo>
                <a:lnTo>
                  <a:pt x="1678976" y="155359"/>
                </a:lnTo>
                <a:lnTo>
                  <a:pt x="1632853" y="131627"/>
                </a:lnTo>
                <a:lnTo>
                  <a:pt x="1581305" y="109118"/>
                </a:lnTo>
                <a:lnTo>
                  <a:pt x="1540209" y="93529"/>
                </a:lnTo>
                <a:lnTo>
                  <a:pt x="1497400" y="79140"/>
                </a:lnTo>
                <a:lnTo>
                  <a:pt x="1453015" y="65950"/>
                </a:lnTo>
                <a:lnTo>
                  <a:pt x="1407192" y="53959"/>
                </a:lnTo>
                <a:lnTo>
                  <a:pt x="1360066" y="43167"/>
                </a:lnTo>
                <a:lnTo>
                  <a:pt x="1311776" y="33574"/>
                </a:lnTo>
                <a:lnTo>
                  <a:pt x="1262459" y="25181"/>
                </a:lnTo>
                <a:lnTo>
                  <a:pt x="1212250" y="17986"/>
                </a:lnTo>
                <a:lnTo>
                  <a:pt x="1161288" y="11990"/>
                </a:lnTo>
                <a:lnTo>
                  <a:pt x="1109710" y="7194"/>
                </a:lnTo>
                <a:lnTo>
                  <a:pt x="1057651" y="3597"/>
                </a:lnTo>
                <a:lnTo>
                  <a:pt x="1005251" y="1199"/>
                </a:lnTo>
                <a:lnTo>
                  <a:pt x="952644" y="0"/>
                </a:lnTo>
                <a:close/>
              </a:path>
            </a:pathLst>
          </a:custGeom>
          <a:solidFill>
            <a:srgbClr val="FFCC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514600" y="1676400"/>
            <a:ext cx="639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venir-Book"/>
                <a:cs typeface="Avenir-Book"/>
              </a:rPr>
              <a:t>optics</a:t>
            </a:r>
            <a:endParaRPr sz="1800">
              <a:latin typeface="Avenir-Book"/>
              <a:cs typeface="Avenir-Book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362700" y="6452852"/>
            <a:ext cx="145415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43" name="object 4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33400" rIns="0" bIns="0" rtlCol="0" vert="horz">
            <a:spAutoFit/>
          </a:bodyPr>
          <a:lstStyle/>
          <a:p>
            <a:pPr marL="38100" marR="5080" indent="393700">
              <a:lnSpc>
                <a:spcPct val="136900"/>
              </a:lnSpc>
              <a:spcBef>
                <a:spcPts val="100"/>
              </a:spcBef>
            </a:pPr>
            <a:r>
              <a:rPr dirty="0" sz="2800"/>
              <a:t>Convolutional Neural Networks (CNN) have  become an important tool for object</a:t>
            </a:r>
            <a:r>
              <a:rPr dirty="0" sz="2800" spc="-100"/>
              <a:t> </a:t>
            </a:r>
            <a:r>
              <a:rPr dirty="0" sz="2800" spc="-5"/>
              <a:t>recognition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30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34100" y="1485900"/>
            <a:ext cx="5213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venir-Book"/>
                <a:cs typeface="Avenir-Book"/>
              </a:rPr>
              <a:t>VGG</a:t>
            </a:r>
            <a:endParaRPr sz="1800">
              <a:latin typeface="Avenir-Book"/>
              <a:cs typeface="Avenir-Boo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97100" y="2070100"/>
            <a:ext cx="1079500" cy="336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822929" y="1048699"/>
            <a:ext cx="79375" cy="52065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862617" y="1066800"/>
            <a:ext cx="0" cy="5130800"/>
          </a:xfrm>
          <a:custGeom>
            <a:avLst/>
            <a:gdLst/>
            <a:ahLst/>
            <a:cxnLst/>
            <a:rect l="l" t="t" r="r" b="b"/>
            <a:pathLst>
              <a:path w="0" h="5130800">
                <a:moveTo>
                  <a:pt x="0" y="0"/>
                </a:moveTo>
                <a:lnTo>
                  <a:pt x="0" y="51303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222500" y="998219"/>
            <a:ext cx="1233170" cy="78740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40"/>
              </a:spcBef>
            </a:pPr>
            <a:r>
              <a:rPr dirty="0" sz="1800" spc="-45" b="1" u="sng">
                <a:latin typeface="Avenir-Heavy"/>
                <a:cs typeface="Avenir-Heavy"/>
              </a:rPr>
              <a:t>Year</a:t>
            </a:r>
            <a:r>
              <a:rPr dirty="0" sz="1800" spc="-90" b="1" u="sng">
                <a:latin typeface="Avenir-Heavy"/>
                <a:cs typeface="Avenir-Heavy"/>
              </a:rPr>
              <a:t> </a:t>
            </a:r>
            <a:r>
              <a:rPr dirty="0" sz="1800" b="1" u="sng">
                <a:latin typeface="Avenir-Heavy"/>
                <a:cs typeface="Avenir-Heavy"/>
              </a:rPr>
              <a:t>2012</a:t>
            </a:r>
            <a:endParaRPr sz="1800">
              <a:latin typeface="Avenir-Heavy"/>
              <a:cs typeface="Avenir-Heavy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800">
                <a:latin typeface="Avenir-Book"/>
                <a:cs typeface="Avenir-Book"/>
              </a:rPr>
              <a:t>Super</a:t>
            </a:r>
            <a:r>
              <a:rPr dirty="0" sz="1800" spc="5">
                <a:latin typeface="Avenir-Book"/>
                <a:cs typeface="Avenir-Book"/>
              </a:rPr>
              <a:t>V</a:t>
            </a:r>
            <a:r>
              <a:rPr dirty="0" sz="1800">
                <a:latin typeface="Avenir-Book"/>
                <a:cs typeface="Avenir-Book"/>
              </a:rPr>
              <a:t>ision</a:t>
            </a:r>
            <a:endParaRPr sz="1800">
              <a:latin typeface="Avenir-Book"/>
              <a:cs typeface="Avenir-Boo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65312" y="1048699"/>
            <a:ext cx="79375" cy="5113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05000" y="1066800"/>
            <a:ext cx="0" cy="5037455"/>
          </a:xfrm>
          <a:custGeom>
            <a:avLst/>
            <a:gdLst/>
            <a:ahLst/>
            <a:cxnLst/>
            <a:rect l="l" t="t" r="r" b="b"/>
            <a:pathLst>
              <a:path w="0" h="5037455">
                <a:moveTo>
                  <a:pt x="0" y="0"/>
                </a:moveTo>
                <a:lnTo>
                  <a:pt x="0" y="503710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4800" y="1104900"/>
            <a:ext cx="110045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 b="1" u="sng">
                <a:latin typeface="Avenir-Heavy"/>
                <a:cs typeface="Avenir-Heavy"/>
              </a:rPr>
              <a:t>Year</a:t>
            </a:r>
            <a:r>
              <a:rPr dirty="0" sz="1800" spc="-90" b="1" u="sng">
                <a:latin typeface="Avenir-Heavy"/>
                <a:cs typeface="Avenir-Heavy"/>
              </a:rPr>
              <a:t> </a:t>
            </a:r>
            <a:r>
              <a:rPr dirty="0" sz="1800" b="1" u="sng">
                <a:latin typeface="Avenir-Heavy"/>
                <a:cs typeface="Avenir-Heavy"/>
              </a:rPr>
              <a:t>2010</a:t>
            </a:r>
            <a:endParaRPr sz="1800">
              <a:latin typeface="Avenir-Heavy"/>
              <a:cs typeface="Avenir-Heavy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2900" y="1485900"/>
            <a:ext cx="11112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venir-Book"/>
                <a:cs typeface="Avenir-Book"/>
              </a:rPr>
              <a:t>NEC-UIUC</a:t>
            </a:r>
            <a:endParaRPr sz="1800">
              <a:latin typeface="Avenir-Book"/>
              <a:cs typeface="Avenir-Boo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4000" y="5638800"/>
            <a:ext cx="92456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venir-Book"/>
                <a:cs typeface="Avenir-Book"/>
              </a:rPr>
              <a:t>[Lin CVPR</a:t>
            </a:r>
            <a:r>
              <a:rPr dirty="0" sz="1000" spc="-100">
                <a:latin typeface="Avenir-Book"/>
                <a:cs typeface="Avenir-Book"/>
              </a:rPr>
              <a:t> </a:t>
            </a:r>
            <a:r>
              <a:rPr dirty="0" sz="1000">
                <a:latin typeface="Avenir-Book"/>
                <a:cs typeface="Avenir-Book"/>
              </a:rPr>
              <a:t>2011]</a:t>
            </a:r>
            <a:endParaRPr sz="1000">
              <a:latin typeface="Avenir-Book"/>
              <a:cs typeface="Avenir-Boo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41800" y="5880100"/>
            <a:ext cx="118808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venir-Book"/>
                <a:cs typeface="Avenir-Book"/>
              </a:rPr>
              <a:t>[Szegedy arxiv</a:t>
            </a:r>
            <a:r>
              <a:rPr dirty="0" sz="1000" spc="-100">
                <a:latin typeface="Avenir-Book"/>
                <a:cs typeface="Avenir-Book"/>
              </a:rPr>
              <a:t> </a:t>
            </a:r>
            <a:r>
              <a:rPr dirty="0" sz="1000">
                <a:latin typeface="Avenir-Book"/>
                <a:cs typeface="Avenir-Book"/>
              </a:rPr>
              <a:t>2014]</a:t>
            </a:r>
            <a:endParaRPr sz="1000">
              <a:latin typeface="Avenir-Book"/>
              <a:cs typeface="Avenir-Boo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15000" y="5880100"/>
            <a:ext cx="125857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venir-Book"/>
                <a:cs typeface="Avenir-Book"/>
              </a:rPr>
              <a:t>[Simonyan arxiv</a:t>
            </a:r>
            <a:r>
              <a:rPr dirty="0" sz="1000" spc="-100">
                <a:latin typeface="Avenir-Book"/>
                <a:cs typeface="Avenir-Book"/>
              </a:rPr>
              <a:t> </a:t>
            </a:r>
            <a:r>
              <a:rPr dirty="0" sz="1000">
                <a:latin typeface="Avenir-Book"/>
                <a:cs typeface="Avenir-Book"/>
              </a:rPr>
              <a:t>2014]</a:t>
            </a:r>
            <a:endParaRPr sz="1000">
              <a:latin typeface="Avenir-Book"/>
              <a:cs typeface="Avenir-Boo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1000" y="304800"/>
            <a:ext cx="8382000" cy="558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067868" y="1099957"/>
            <a:ext cx="79375" cy="52065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07556" y="1118057"/>
            <a:ext cx="0" cy="5130800"/>
          </a:xfrm>
          <a:custGeom>
            <a:avLst/>
            <a:gdLst/>
            <a:ahLst/>
            <a:cxnLst/>
            <a:rect l="l" t="t" r="r" b="b"/>
            <a:pathLst>
              <a:path w="0" h="5130800">
                <a:moveTo>
                  <a:pt x="0" y="0"/>
                </a:moveTo>
                <a:lnTo>
                  <a:pt x="0" y="51303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581900" y="1023619"/>
            <a:ext cx="1100455" cy="762000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dirty="0" sz="1800" spc="-45" b="1" u="sng">
                <a:latin typeface="Avenir-Heavy"/>
                <a:cs typeface="Avenir-Heavy"/>
              </a:rPr>
              <a:t>Year</a:t>
            </a:r>
            <a:r>
              <a:rPr dirty="0" sz="1800" spc="-90" b="1" u="sng">
                <a:latin typeface="Avenir-Heavy"/>
                <a:cs typeface="Avenir-Heavy"/>
              </a:rPr>
              <a:t> </a:t>
            </a:r>
            <a:r>
              <a:rPr dirty="0" sz="1800" b="1" u="sng">
                <a:latin typeface="Avenir-Heavy"/>
                <a:cs typeface="Avenir-Heavy"/>
              </a:rPr>
              <a:t>2015</a:t>
            </a:r>
            <a:endParaRPr sz="1800">
              <a:latin typeface="Avenir-Heavy"/>
              <a:cs typeface="Avenir-Heavy"/>
            </a:endParaRPr>
          </a:p>
          <a:p>
            <a:pPr algn="ctr" marR="88265">
              <a:lnSpc>
                <a:spcPct val="100000"/>
              </a:lnSpc>
              <a:spcBef>
                <a:spcPts val="740"/>
              </a:spcBef>
            </a:pPr>
            <a:r>
              <a:rPr dirty="0" sz="1800">
                <a:latin typeface="Avenir-Book"/>
                <a:cs typeface="Avenir-Book"/>
              </a:rPr>
              <a:t>MSRA</a:t>
            </a:r>
            <a:endParaRPr sz="1800">
              <a:latin typeface="Avenir-Book"/>
              <a:cs typeface="Avenir-Boo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9489" y="2825793"/>
            <a:ext cx="1455420" cy="35115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38100" rIns="0" bIns="0" rtlCol="0" vert="horz">
            <a:spAutoFit/>
          </a:bodyPr>
          <a:lstStyle/>
          <a:p>
            <a:pPr marL="480695" marR="150495" indent="-330200">
              <a:lnSpc>
                <a:spcPts val="1000"/>
              </a:lnSpc>
              <a:spcBef>
                <a:spcPts val="300"/>
              </a:spcBef>
            </a:pPr>
            <a:r>
              <a:rPr dirty="0" sz="900">
                <a:latin typeface="Trebuchet MS"/>
                <a:cs typeface="Trebuchet MS"/>
              </a:rPr>
              <a:t>Dense </a:t>
            </a:r>
            <a:r>
              <a:rPr dirty="0" sz="900" spc="-5">
                <a:latin typeface="Trebuchet MS"/>
                <a:cs typeface="Trebuchet MS"/>
              </a:rPr>
              <a:t>descriptor grid:  HOG,</a:t>
            </a:r>
            <a:r>
              <a:rPr dirty="0" sz="900" spc="-95">
                <a:latin typeface="Trebuchet MS"/>
                <a:cs typeface="Trebuchet MS"/>
              </a:rPr>
              <a:t> </a:t>
            </a:r>
            <a:r>
              <a:rPr dirty="0" sz="900" spc="-5">
                <a:latin typeface="Trebuchet MS"/>
                <a:cs typeface="Trebuchet MS"/>
              </a:rPr>
              <a:t>LBP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82600" y="1879600"/>
            <a:ext cx="977900" cy="647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46264" y="3408026"/>
            <a:ext cx="1458595" cy="35115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394970" marR="65405" indent="-317500">
              <a:lnSpc>
                <a:spcPts val="1000"/>
              </a:lnSpc>
              <a:spcBef>
                <a:spcPts val="315"/>
              </a:spcBef>
            </a:pPr>
            <a:r>
              <a:rPr dirty="0" sz="900" spc="-5">
                <a:latin typeface="Trebuchet MS"/>
                <a:cs typeface="Trebuchet MS"/>
              </a:rPr>
              <a:t>Coding: local coordinate,  super-vector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9490" y="4012303"/>
            <a:ext cx="1455420" cy="35115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95885" rIns="0" bIns="0" rtlCol="0" vert="horz">
            <a:spAutoFit/>
          </a:bodyPr>
          <a:lstStyle/>
          <a:p>
            <a:pPr marL="404495">
              <a:lnSpc>
                <a:spcPct val="100000"/>
              </a:lnSpc>
              <a:spcBef>
                <a:spcPts val="755"/>
              </a:spcBef>
            </a:pPr>
            <a:r>
              <a:rPr dirty="0" sz="900" spc="-10">
                <a:latin typeface="Trebuchet MS"/>
                <a:cs typeface="Trebuchet MS"/>
              </a:rPr>
              <a:t>Pooling,</a:t>
            </a:r>
            <a:r>
              <a:rPr dirty="0" sz="900" spc="-70">
                <a:latin typeface="Trebuchet MS"/>
                <a:cs typeface="Trebuchet MS"/>
              </a:rPr>
              <a:t> </a:t>
            </a:r>
            <a:r>
              <a:rPr dirty="0" sz="900" spc="-5">
                <a:latin typeface="Trebuchet MS"/>
                <a:cs typeface="Trebuchet MS"/>
              </a:rPr>
              <a:t>SPM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5035" y="4614666"/>
            <a:ext cx="1455420" cy="35115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90805" rIns="0" bIns="0" rtlCol="0" vert="horz">
            <a:spAutoFit/>
          </a:bodyPr>
          <a:lstStyle/>
          <a:p>
            <a:pPr marL="436880">
              <a:lnSpc>
                <a:spcPct val="100000"/>
              </a:lnSpc>
              <a:spcBef>
                <a:spcPts val="715"/>
              </a:spcBef>
            </a:pPr>
            <a:r>
              <a:rPr dirty="0" sz="900" spc="-5">
                <a:latin typeface="Trebuchet MS"/>
                <a:cs typeface="Trebuchet MS"/>
              </a:rPr>
              <a:t>Linear</a:t>
            </a:r>
            <a:r>
              <a:rPr dirty="0" sz="900" spc="-75">
                <a:latin typeface="Trebuchet MS"/>
                <a:cs typeface="Trebuchet MS"/>
              </a:rPr>
              <a:t> </a:t>
            </a:r>
            <a:r>
              <a:rPr dirty="0" sz="900">
                <a:latin typeface="Trebuchet MS"/>
                <a:cs typeface="Trebuchet MS"/>
              </a:rPr>
              <a:t>SVM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2900" y="6007100"/>
            <a:ext cx="1206500" cy="2743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60"/>
              </a:spcBef>
            </a:pP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Lion </a:t>
            </a:r>
            <a:r>
              <a:rPr dirty="0" sz="800" u="sng">
                <a:solidFill>
                  <a:srgbClr val="A5A5A5"/>
                </a:solidFill>
                <a:latin typeface="Trebuchet MS"/>
                <a:cs typeface="Trebuchet MS"/>
              </a:rPr>
              <a:t>image</a:t>
            </a:r>
            <a:r>
              <a:rPr dirty="0" sz="800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by Swissfrog</a:t>
            </a:r>
            <a:r>
              <a:rPr dirty="0" sz="800" spc="-4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licensed under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800" u="sng">
                <a:solidFill>
                  <a:srgbClr val="A5A5A5"/>
                </a:solidFill>
                <a:latin typeface="Trebuchet MS"/>
                <a:cs typeface="Trebuchet MS"/>
              </a:rPr>
              <a:t>BY</a:t>
            </a:r>
            <a:r>
              <a:rPr dirty="0" sz="800" spc="-65" u="sng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3.0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76920" y="2514600"/>
            <a:ext cx="0" cy="187325"/>
          </a:xfrm>
          <a:custGeom>
            <a:avLst/>
            <a:gdLst/>
            <a:ahLst/>
            <a:cxnLst/>
            <a:rect l="l" t="t" r="r" b="b"/>
            <a:pathLst>
              <a:path w="0" h="187325">
                <a:moveTo>
                  <a:pt x="0" y="0"/>
                </a:moveTo>
                <a:lnTo>
                  <a:pt x="0" y="1872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33232" y="2706094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30" h="87630">
                <a:moveTo>
                  <a:pt x="87375" y="0"/>
                </a:moveTo>
                <a:lnTo>
                  <a:pt x="0" y="0"/>
                </a:lnTo>
                <a:lnTo>
                  <a:pt x="43687" y="87375"/>
                </a:lnTo>
                <a:lnTo>
                  <a:pt x="87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76065" y="3182980"/>
            <a:ext cx="635" cy="127635"/>
          </a:xfrm>
          <a:custGeom>
            <a:avLst/>
            <a:gdLst/>
            <a:ahLst/>
            <a:cxnLst/>
            <a:rect l="l" t="t" r="r" b="b"/>
            <a:pathLst>
              <a:path w="634" h="127635">
                <a:moveTo>
                  <a:pt x="175" y="-12700"/>
                </a:moveTo>
                <a:lnTo>
                  <a:pt x="175" y="139786"/>
                </a:lnTo>
              </a:path>
            </a:pathLst>
          </a:custGeom>
          <a:ln w="257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32366" y="3314179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30" h="87629">
                <a:moveTo>
                  <a:pt x="0" y="0"/>
                </a:moveTo>
                <a:lnTo>
                  <a:pt x="43445" y="87496"/>
                </a:lnTo>
                <a:lnTo>
                  <a:pt x="87375" y="24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75793" y="3765213"/>
            <a:ext cx="635" cy="149225"/>
          </a:xfrm>
          <a:custGeom>
            <a:avLst/>
            <a:gdLst/>
            <a:ahLst/>
            <a:cxnLst/>
            <a:rect l="l" t="t" r="r" b="b"/>
            <a:pathLst>
              <a:path w="634" h="149225">
                <a:moveTo>
                  <a:pt x="199" y="-12700"/>
                </a:moveTo>
                <a:lnTo>
                  <a:pt x="199" y="161830"/>
                </a:lnTo>
              </a:path>
            </a:pathLst>
          </a:custGeom>
          <a:ln w="2579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32514" y="3918460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30" h="87629">
                <a:moveTo>
                  <a:pt x="87375" y="0"/>
                </a:moveTo>
                <a:lnTo>
                  <a:pt x="0" y="233"/>
                </a:lnTo>
                <a:lnTo>
                  <a:pt x="43921" y="87492"/>
                </a:lnTo>
                <a:lnTo>
                  <a:pt x="87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78593" y="4369491"/>
            <a:ext cx="1905" cy="147320"/>
          </a:xfrm>
          <a:custGeom>
            <a:avLst/>
            <a:gdLst/>
            <a:ahLst/>
            <a:cxnLst/>
            <a:rect l="l" t="t" r="r" b="b"/>
            <a:pathLst>
              <a:path w="1905" h="147320">
                <a:moveTo>
                  <a:pt x="677" y="-12700"/>
                </a:moveTo>
                <a:lnTo>
                  <a:pt x="677" y="159921"/>
                </a:lnTo>
              </a:path>
            </a:pathLst>
          </a:custGeom>
          <a:ln w="267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36301" y="4520543"/>
            <a:ext cx="87630" cy="88265"/>
          </a:xfrm>
          <a:custGeom>
            <a:avLst/>
            <a:gdLst/>
            <a:ahLst/>
            <a:cxnLst/>
            <a:rect l="l" t="t" r="r" b="b"/>
            <a:pathLst>
              <a:path w="87630" h="88264">
                <a:moveTo>
                  <a:pt x="87372" y="0"/>
                </a:moveTo>
                <a:lnTo>
                  <a:pt x="0" y="803"/>
                </a:lnTo>
                <a:lnTo>
                  <a:pt x="44490" y="87773"/>
                </a:lnTo>
                <a:lnTo>
                  <a:pt x="873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6154112" y="2003761"/>
            <a:ext cx="607695" cy="1416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8890" rIns="0" bIns="0" rtlCol="0" vert="horz">
            <a:spAutoFit/>
          </a:bodyPr>
          <a:lstStyle/>
          <a:p>
            <a:pPr marL="163830">
              <a:lnSpc>
                <a:spcPts val="940"/>
              </a:lnSpc>
              <a:spcBef>
                <a:spcPts val="70"/>
              </a:spcBef>
            </a:pPr>
            <a:r>
              <a:rPr dirty="0" sz="800" spc="-5">
                <a:latin typeface="Trebuchet MS"/>
                <a:cs typeface="Trebuchet MS"/>
              </a:rPr>
              <a:t>Image</a:t>
            </a:r>
            <a:endParaRPr sz="800">
              <a:latin typeface="Trebuchet MS"/>
              <a:cs typeface="Trebuchet MS"/>
            </a:endParaRPr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6147067" y="2236246"/>
          <a:ext cx="626745" cy="475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7494"/>
              </a:tblGrid>
              <a:tr h="127000">
                <a:tc>
                  <a:txBody>
                    <a:bodyPr/>
                    <a:lstStyle/>
                    <a:p>
                      <a:pPr marL="126364">
                        <a:lnSpc>
                          <a:spcPts val="950"/>
                        </a:lnSpc>
                      </a:pPr>
                      <a:r>
                        <a:rPr dirty="0" sz="800" spc="-5">
                          <a:latin typeface="Trebuchet MS"/>
                          <a:cs typeface="Trebuchet MS"/>
                        </a:rPr>
                        <a:t>conv-64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00" spc="-5">
                          <a:latin typeface="Trebuchet MS"/>
                          <a:cs typeface="Trebuchet MS"/>
                        </a:rPr>
                        <a:t>conv-64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127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100965">
                        <a:lnSpc>
                          <a:spcPts val="850"/>
                        </a:lnSpc>
                        <a:spcBef>
                          <a:spcPts val="135"/>
                        </a:spcBef>
                      </a:pPr>
                      <a:r>
                        <a:rPr dirty="0" sz="800" spc="-5">
                          <a:latin typeface="Trebuchet MS"/>
                          <a:cs typeface="Trebuchet MS"/>
                        </a:rPr>
                        <a:t>maxpool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171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6152856" y="2770540"/>
          <a:ext cx="622300" cy="475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037"/>
              </a:tblGrid>
              <a:tr h="127000">
                <a:tc>
                  <a:txBody>
                    <a:bodyPr/>
                    <a:lstStyle/>
                    <a:p>
                      <a:pPr algn="ctr" marL="7620">
                        <a:lnSpc>
                          <a:spcPts val="944"/>
                        </a:lnSpc>
                      </a:pPr>
                      <a:r>
                        <a:rPr dirty="0" sz="800" spc="-5">
                          <a:latin typeface="Trebuchet MS"/>
                          <a:cs typeface="Trebuchet MS"/>
                        </a:rPr>
                        <a:t>conv-128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800" spc="-5">
                          <a:latin typeface="Trebuchet MS"/>
                          <a:cs typeface="Trebuchet MS"/>
                        </a:rPr>
                        <a:t>conv-128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algn="ctr" marR="6985">
                        <a:lnSpc>
                          <a:spcPts val="855"/>
                        </a:lnSpc>
                        <a:spcBef>
                          <a:spcPts val="130"/>
                        </a:spcBef>
                      </a:pPr>
                      <a:r>
                        <a:rPr dirty="0" sz="800" spc="-5">
                          <a:latin typeface="Trebuchet MS"/>
                          <a:cs typeface="Trebuchet MS"/>
                        </a:rPr>
                        <a:t>maxpool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165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6149095" y="3311404"/>
          <a:ext cx="626110" cy="475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6798"/>
              </a:tblGrid>
              <a:tr h="127000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5">
                          <a:latin typeface="Trebuchet MS"/>
                          <a:cs typeface="Trebuchet MS"/>
                        </a:rPr>
                        <a:t>conv-256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 marL="11430">
                        <a:lnSpc>
                          <a:spcPts val="930"/>
                        </a:lnSpc>
                        <a:spcBef>
                          <a:spcPts val="135"/>
                        </a:spcBef>
                      </a:pPr>
                      <a:r>
                        <a:rPr dirty="0" sz="800" spc="-5">
                          <a:latin typeface="Trebuchet MS"/>
                          <a:cs typeface="Trebuchet MS"/>
                        </a:rPr>
                        <a:t>conv-256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171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algn="ctr" marR="3175">
                        <a:lnSpc>
                          <a:spcPts val="915"/>
                        </a:lnSpc>
                        <a:spcBef>
                          <a:spcPts val="70"/>
                        </a:spcBef>
                      </a:pPr>
                      <a:r>
                        <a:rPr dirty="0" sz="800" spc="-5">
                          <a:latin typeface="Trebuchet MS"/>
                          <a:cs typeface="Trebuchet MS"/>
                        </a:rPr>
                        <a:t>maxpool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88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6155922" y="3837904"/>
          <a:ext cx="626745" cy="475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7494"/>
              </a:tblGrid>
              <a:tr h="127000">
                <a:tc>
                  <a:txBody>
                    <a:bodyPr/>
                    <a:lstStyle/>
                    <a:p>
                      <a:pPr algn="ctr">
                        <a:lnSpc>
                          <a:spcPts val="940"/>
                        </a:lnSpc>
                      </a:pPr>
                      <a:r>
                        <a:rPr dirty="0" sz="800" spc="-5">
                          <a:latin typeface="Trebuchet MS"/>
                          <a:cs typeface="Trebuchet MS"/>
                        </a:rPr>
                        <a:t>conv-512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00" spc="-5">
                          <a:latin typeface="Trebuchet MS"/>
                          <a:cs typeface="Trebuchet MS"/>
                        </a:rPr>
                        <a:t>conv-512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lnSpc>
                          <a:spcPts val="860"/>
                        </a:lnSpc>
                        <a:spcBef>
                          <a:spcPts val="125"/>
                        </a:spcBef>
                      </a:pPr>
                      <a:r>
                        <a:rPr dirty="0" sz="800" spc="-5">
                          <a:latin typeface="Trebuchet MS"/>
                          <a:cs typeface="Trebuchet MS"/>
                        </a:rPr>
                        <a:t>maxpool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158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6144286" y="4947508"/>
          <a:ext cx="626745" cy="638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7494"/>
              </a:tblGrid>
              <a:tr h="127000">
                <a:tc>
                  <a:txBody>
                    <a:bodyPr/>
                    <a:lstStyle/>
                    <a:p>
                      <a:pPr algn="ctr" marL="2540">
                        <a:lnSpc>
                          <a:spcPts val="944"/>
                        </a:lnSpc>
                        <a:spcBef>
                          <a:spcPts val="40"/>
                        </a:spcBef>
                      </a:pPr>
                      <a:r>
                        <a:rPr dirty="0" sz="800" spc="-5">
                          <a:latin typeface="Trebuchet MS"/>
                          <a:cs typeface="Trebuchet MS"/>
                        </a:rPr>
                        <a:t>fc-4096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00" spc="-5">
                          <a:latin typeface="Trebuchet MS"/>
                          <a:cs typeface="Trebuchet MS"/>
                        </a:rPr>
                        <a:t>fc-4096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00" spc="-5">
                          <a:latin typeface="Trebuchet MS"/>
                          <a:cs typeface="Trebuchet MS"/>
                        </a:rPr>
                        <a:t>fc-1000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algn="ctr" marL="635">
                        <a:lnSpc>
                          <a:spcPts val="880"/>
                        </a:lnSpc>
                        <a:spcBef>
                          <a:spcPts val="114"/>
                        </a:spcBef>
                      </a:pPr>
                      <a:r>
                        <a:rPr dirty="0" sz="800" spc="-5">
                          <a:latin typeface="Trebuchet MS"/>
                          <a:cs typeface="Trebuchet MS"/>
                        </a:rPr>
                        <a:t>softmax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6154531" y="4370883"/>
          <a:ext cx="626745" cy="475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7494"/>
              </a:tblGrid>
              <a:tr h="127000"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dirty="0" sz="800" spc="-5">
                          <a:latin typeface="Trebuchet MS"/>
                          <a:cs typeface="Trebuchet MS"/>
                        </a:rPr>
                        <a:t>conv-512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00" spc="-5">
                          <a:latin typeface="Trebuchet MS"/>
                          <a:cs typeface="Trebuchet MS"/>
                        </a:rPr>
                        <a:t>conv-512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algn="ctr" marL="2540">
                        <a:lnSpc>
                          <a:spcPts val="860"/>
                        </a:lnSpc>
                        <a:spcBef>
                          <a:spcPts val="130"/>
                        </a:spcBef>
                      </a:pPr>
                      <a:r>
                        <a:rPr dirty="0" sz="800" spc="-5">
                          <a:latin typeface="Trebuchet MS"/>
                          <a:cs typeface="Trebuchet MS"/>
                        </a:rPr>
                        <a:t>maxpool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165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9" name="object 39"/>
          <p:cNvSpPr/>
          <p:nvPr/>
        </p:nvSpPr>
        <p:spPr>
          <a:xfrm>
            <a:off x="4980043" y="2071169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822776" y="2091031"/>
            <a:ext cx="496353" cy="2231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022905" y="2091032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980043" y="2170931"/>
            <a:ext cx="176616" cy="1766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022905" y="2190794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980043" y="2268445"/>
            <a:ext cx="176616" cy="1766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022905" y="2288307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980043" y="2368008"/>
            <a:ext cx="176616" cy="1766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022905" y="238787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980043" y="2466052"/>
            <a:ext cx="176616" cy="1766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022905" y="2485914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980043" y="2564096"/>
            <a:ext cx="176616" cy="1766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022905" y="2583958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979267" y="2660938"/>
            <a:ext cx="176616" cy="1766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022129" y="2680802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833441" y="2755710"/>
            <a:ext cx="176616" cy="1766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876303" y="2775572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933613" y="2755710"/>
            <a:ext cx="176616" cy="1766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976476" y="2775572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033786" y="2755710"/>
            <a:ext cx="176616" cy="1766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076648" y="2775572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833859" y="2855520"/>
            <a:ext cx="176616" cy="17661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876722" y="2875384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934032" y="2855520"/>
            <a:ext cx="176616" cy="17661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976895" y="2875384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030259" y="2853604"/>
            <a:ext cx="176616" cy="17661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73121" y="287346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130431" y="2853604"/>
            <a:ext cx="176616" cy="17661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173294" y="287346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980043" y="2949943"/>
            <a:ext cx="176616" cy="17661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022905" y="296980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831632" y="3048070"/>
            <a:ext cx="176616" cy="17661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874495" y="3067933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931804" y="3048070"/>
            <a:ext cx="176616" cy="17661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974667" y="3067933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031978" y="3048070"/>
            <a:ext cx="176616" cy="17661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074841" y="3067933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832051" y="3147882"/>
            <a:ext cx="176616" cy="17661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874914" y="3167744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932224" y="3147882"/>
            <a:ext cx="176616" cy="17661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975086" y="3167744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028450" y="3145964"/>
            <a:ext cx="176616" cy="1766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071313" y="316582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128623" y="3145964"/>
            <a:ext cx="176616" cy="1766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171485" y="316582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978234" y="3242304"/>
            <a:ext cx="176616" cy="17661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021097" y="3262167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831632" y="3331930"/>
            <a:ext cx="176616" cy="17661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874495" y="3351792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931804" y="3331930"/>
            <a:ext cx="176616" cy="17661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974667" y="3351792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031978" y="3331930"/>
            <a:ext cx="176616" cy="17661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074841" y="3351792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832051" y="3431741"/>
            <a:ext cx="176616" cy="17661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874914" y="3451604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932224" y="3431741"/>
            <a:ext cx="176616" cy="17661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975086" y="3451604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028450" y="3429823"/>
            <a:ext cx="176616" cy="17661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071313" y="3449687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128623" y="3429823"/>
            <a:ext cx="176616" cy="17661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171485" y="3449687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978234" y="3526164"/>
            <a:ext cx="176616" cy="17661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021097" y="354602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345315" y="2160028"/>
            <a:ext cx="0" cy="186690"/>
          </a:xfrm>
          <a:custGeom>
            <a:avLst/>
            <a:gdLst/>
            <a:ahLst/>
            <a:cxnLst/>
            <a:rect l="l" t="t" r="r" b="b"/>
            <a:pathLst>
              <a:path w="0" h="186689">
                <a:moveTo>
                  <a:pt x="0" y="0"/>
                </a:moveTo>
                <a:lnTo>
                  <a:pt x="0" y="18665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301627" y="2350921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30">
                <a:moveTo>
                  <a:pt x="87375" y="0"/>
                </a:moveTo>
                <a:lnTo>
                  <a:pt x="0" y="0"/>
                </a:lnTo>
                <a:lnTo>
                  <a:pt x="43687" y="87375"/>
                </a:lnTo>
                <a:lnTo>
                  <a:pt x="87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880086" y="3628678"/>
            <a:ext cx="176616" cy="17661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922949" y="3648541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980260" y="3628678"/>
            <a:ext cx="176616" cy="17661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023123" y="3648541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080432" y="3628678"/>
            <a:ext cx="176616" cy="17661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123295" y="3648541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779914" y="3630093"/>
            <a:ext cx="176616" cy="17661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822776" y="3649955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4784361" y="3733264"/>
            <a:ext cx="176616" cy="17661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4827224" y="375312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884534" y="3733264"/>
            <a:ext cx="176616" cy="17661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4927396" y="375312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4982566" y="3733264"/>
            <a:ext cx="176616" cy="17661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025429" y="375312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082739" y="3733264"/>
            <a:ext cx="176616" cy="17661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125601" y="375312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182913" y="3735627"/>
            <a:ext cx="176616" cy="17661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225775" y="375549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4784229" y="3831713"/>
            <a:ext cx="176616" cy="17661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4827092" y="3851577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4782690" y="3930387"/>
            <a:ext cx="176616" cy="17661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4825553" y="395024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4782246" y="4029106"/>
            <a:ext cx="176616" cy="17661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4825108" y="404896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4780705" y="4127780"/>
            <a:ext cx="176616" cy="17661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4823567" y="4147642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034987" y="3834870"/>
            <a:ext cx="176616" cy="176616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5077849" y="3854733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4888384" y="3924497"/>
            <a:ext cx="176616" cy="17661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4931247" y="394435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4988557" y="3924497"/>
            <a:ext cx="176616" cy="176616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031420" y="394435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088731" y="3924497"/>
            <a:ext cx="176616" cy="17661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5131593" y="394435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4888803" y="4024308"/>
            <a:ext cx="176616" cy="176616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931666" y="404417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4988976" y="4024308"/>
            <a:ext cx="176616" cy="17661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031838" y="404417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085203" y="4022390"/>
            <a:ext cx="176616" cy="17661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128065" y="4042253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5185375" y="4022390"/>
            <a:ext cx="176616" cy="176616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5228238" y="4042253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5034987" y="4115199"/>
            <a:ext cx="176616" cy="17661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5077849" y="4135062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4888167" y="4211827"/>
            <a:ext cx="176616" cy="17661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4931030" y="423169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4988340" y="4211827"/>
            <a:ext cx="176616" cy="17661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031202" y="423169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5088514" y="4211827"/>
            <a:ext cx="176616" cy="176616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131376" y="423169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4892615" y="4316413"/>
            <a:ext cx="176616" cy="176616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887609" y="4336276"/>
            <a:ext cx="496353" cy="867446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4935477" y="4336275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4990646" y="4316413"/>
            <a:ext cx="176616" cy="17661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033509" y="4336275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5090820" y="4316413"/>
            <a:ext cx="176616" cy="17661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5133682" y="4336275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5190992" y="4318776"/>
            <a:ext cx="176616" cy="176616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5233855" y="4338638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5043068" y="4407304"/>
            <a:ext cx="176616" cy="176616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085931" y="4427167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4944920" y="4509818"/>
            <a:ext cx="176616" cy="176616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4987782" y="4529682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5045092" y="4509818"/>
            <a:ext cx="176616" cy="176616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087955" y="4529682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5145266" y="4509818"/>
            <a:ext cx="176616" cy="176616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5188129" y="4529682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4844747" y="4511235"/>
            <a:ext cx="176616" cy="176616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4887610" y="4531097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4849193" y="4614404"/>
            <a:ext cx="176616" cy="176616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4892056" y="463426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4949367" y="4614404"/>
            <a:ext cx="176616" cy="176616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4992230" y="463426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5047399" y="4614404"/>
            <a:ext cx="176616" cy="176616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5090261" y="463426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5147573" y="4614404"/>
            <a:ext cx="176616" cy="176616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5190435" y="463426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5247745" y="4616768"/>
            <a:ext cx="176616" cy="176616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5290608" y="463663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4849063" y="4712854"/>
            <a:ext cx="176616" cy="176616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4891925" y="4732717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4847522" y="4811529"/>
            <a:ext cx="176616" cy="176616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4890385" y="4831391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4847078" y="4910247"/>
            <a:ext cx="176616" cy="176616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4889940" y="493010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4845537" y="5008921"/>
            <a:ext cx="176616" cy="176616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4888400" y="5028783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5099820" y="4716012"/>
            <a:ext cx="176616" cy="176616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5142683" y="4735874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4953218" y="4805637"/>
            <a:ext cx="176616" cy="176616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4996081" y="482549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5053390" y="4805637"/>
            <a:ext cx="176616" cy="176616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5096253" y="482549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5153563" y="4805637"/>
            <a:ext cx="176616" cy="176616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5196425" y="482549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4953637" y="4905449"/>
            <a:ext cx="176616" cy="176616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4996500" y="4925311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5053810" y="4905449"/>
            <a:ext cx="176616" cy="176616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5096672" y="4925311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5150035" y="4903531"/>
            <a:ext cx="176616" cy="176616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5192897" y="4923393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5250209" y="4903531"/>
            <a:ext cx="176616" cy="176616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5293071" y="4923393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5099820" y="4996340"/>
            <a:ext cx="176616" cy="176616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5142683" y="5016202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4953000" y="5092968"/>
            <a:ext cx="176616" cy="176616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4995862" y="511283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5053173" y="5092968"/>
            <a:ext cx="176616" cy="176616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5096036" y="511283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5153346" y="5092968"/>
            <a:ext cx="176616" cy="176616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5196208" y="511283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4957447" y="5197554"/>
            <a:ext cx="176616" cy="176616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5000309" y="5217416"/>
            <a:ext cx="389270" cy="279481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5000309" y="521741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5055480" y="5197554"/>
            <a:ext cx="176616" cy="176616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5098342" y="521741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5155652" y="5197554"/>
            <a:ext cx="176616" cy="176616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5198515" y="521741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5255826" y="5199916"/>
            <a:ext cx="176616" cy="176616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5298688" y="5219778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5104589" y="5288445"/>
            <a:ext cx="176616" cy="176616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5147452" y="5308307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5102127" y="5386142"/>
            <a:ext cx="176616" cy="176616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5144989" y="540600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5098619" y="5588786"/>
            <a:ext cx="176616" cy="176616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5141481" y="5510172"/>
            <a:ext cx="92374" cy="189368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5141481" y="560864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5100101" y="5490310"/>
            <a:ext cx="176616" cy="176616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5142963" y="5510172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3980737" y="2085327"/>
            <a:ext cx="196973" cy="196973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4023600" y="2105190"/>
            <a:ext cx="111248" cy="111247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4023600" y="2105190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60" h="111760">
                <a:moveTo>
                  <a:pt x="94956" y="16291"/>
                </a:moveTo>
                <a:lnTo>
                  <a:pt x="107175" y="34692"/>
                </a:lnTo>
                <a:lnTo>
                  <a:pt x="111248" y="55623"/>
                </a:lnTo>
                <a:lnTo>
                  <a:pt x="107175" y="76555"/>
                </a:lnTo>
                <a:lnTo>
                  <a:pt x="94956" y="94956"/>
                </a:lnTo>
                <a:lnTo>
                  <a:pt x="76555" y="107175"/>
                </a:lnTo>
                <a:lnTo>
                  <a:pt x="55623" y="111248"/>
                </a:lnTo>
                <a:lnTo>
                  <a:pt x="34692" y="107175"/>
                </a:lnTo>
                <a:lnTo>
                  <a:pt x="16291" y="94956"/>
                </a:lnTo>
                <a:lnTo>
                  <a:pt x="4072" y="76555"/>
                </a:lnTo>
                <a:lnTo>
                  <a:pt x="0" y="55623"/>
                </a:lnTo>
                <a:lnTo>
                  <a:pt x="4072" y="34692"/>
                </a:lnTo>
                <a:lnTo>
                  <a:pt x="16291" y="16291"/>
                </a:lnTo>
                <a:lnTo>
                  <a:pt x="34692" y="4072"/>
                </a:lnTo>
                <a:lnTo>
                  <a:pt x="55623" y="0"/>
                </a:lnTo>
                <a:lnTo>
                  <a:pt x="76555" y="4072"/>
                </a:lnTo>
                <a:lnTo>
                  <a:pt x="94956" y="16291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 txBox="1"/>
          <p:nvPr/>
        </p:nvSpPr>
        <p:spPr>
          <a:xfrm>
            <a:off x="4114800" y="998219"/>
            <a:ext cx="1938655" cy="177038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850900">
              <a:lnSpc>
                <a:spcPct val="100000"/>
              </a:lnSpc>
              <a:spcBef>
                <a:spcPts val="940"/>
              </a:spcBef>
            </a:pPr>
            <a:r>
              <a:rPr dirty="0" sz="1800" spc="-45" b="1" u="sng">
                <a:latin typeface="Avenir-Heavy"/>
                <a:cs typeface="Avenir-Heavy"/>
              </a:rPr>
              <a:t>Year</a:t>
            </a:r>
            <a:r>
              <a:rPr dirty="0" sz="1800" spc="-90" b="1" u="sng">
                <a:latin typeface="Avenir-Heavy"/>
                <a:cs typeface="Avenir-Heavy"/>
              </a:rPr>
              <a:t> </a:t>
            </a:r>
            <a:r>
              <a:rPr dirty="0" sz="1800" b="1" u="sng">
                <a:latin typeface="Avenir-Heavy"/>
                <a:cs typeface="Avenir-Heavy"/>
              </a:rPr>
              <a:t>2014</a:t>
            </a:r>
            <a:endParaRPr sz="1800">
              <a:latin typeface="Avenir-Heavy"/>
              <a:cs typeface="Avenir-Heavy"/>
            </a:endParaRPr>
          </a:p>
          <a:p>
            <a:pPr marL="215900">
              <a:lnSpc>
                <a:spcPct val="100000"/>
              </a:lnSpc>
              <a:spcBef>
                <a:spcPts val="840"/>
              </a:spcBef>
            </a:pPr>
            <a:r>
              <a:rPr dirty="0" sz="1800">
                <a:latin typeface="Avenir-Book"/>
                <a:cs typeface="Avenir-Book"/>
              </a:rPr>
              <a:t>GoogLeNet</a:t>
            </a:r>
            <a:endParaRPr sz="1800">
              <a:latin typeface="Avenir-Book"/>
              <a:cs typeface="Avenir-Book"/>
            </a:endParaRPr>
          </a:p>
          <a:p>
            <a:pPr marL="12700" marR="1226185">
              <a:lnSpc>
                <a:spcPct val="116700"/>
              </a:lnSpc>
              <a:spcBef>
                <a:spcPts val="2140"/>
              </a:spcBef>
            </a:pPr>
            <a:r>
              <a:rPr dirty="0" sz="1000">
                <a:latin typeface="Avenir-Book"/>
                <a:cs typeface="Avenir-Book"/>
              </a:rPr>
              <a:t>Pooling  Convolution  Softmax  Other</a:t>
            </a:r>
            <a:endParaRPr sz="1000">
              <a:latin typeface="Avenir-Book"/>
              <a:cs typeface="Avenir-Book"/>
            </a:endParaRPr>
          </a:p>
        </p:txBody>
      </p:sp>
      <p:sp>
        <p:nvSpPr>
          <p:cNvPr id="237" name="object 237"/>
          <p:cNvSpPr/>
          <p:nvPr/>
        </p:nvSpPr>
        <p:spPr>
          <a:xfrm>
            <a:off x="3980737" y="2242312"/>
            <a:ext cx="196973" cy="196973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4023600" y="2262174"/>
            <a:ext cx="111248" cy="111248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4023600" y="2262174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60" h="111760">
                <a:moveTo>
                  <a:pt x="94956" y="16291"/>
                </a:moveTo>
                <a:lnTo>
                  <a:pt x="107175" y="34692"/>
                </a:lnTo>
                <a:lnTo>
                  <a:pt x="111248" y="55623"/>
                </a:lnTo>
                <a:lnTo>
                  <a:pt x="107175" y="76555"/>
                </a:lnTo>
                <a:lnTo>
                  <a:pt x="94956" y="94956"/>
                </a:lnTo>
                <a:lnTo>
                  <a:pt x="76555" y="107175"/>
                </a:lnTo>
                <a:lnTo>
                  <a:pt x="55623" y="111248"/>
                </a:lnTo>
                <a:lnTo>
                  <a:pt x="34692" y="107175"/>
                </a:lnTo>
                <a:lnTo>
                  <a:pt x="16291" y="94956"/>
                </a:lnTo>
                <a:lnTo>
                  <a:pt x="4072" y="76555"/>
                </a:lnTo>
                <a:lnTo>
                  <a:pt x="0" y="55623"/>
                </a:lnTo>
                <a:lnTo>
                  <a:pt x="4072" y="34692"/>
                </a:lnTo>
                <a:lnTo>
                  <a:pt x="16291" y="16291"/>
                </a:lnTo>
                <a:lnTo>
                  <a:pt x="34692" y="4072"/>
                </a:lnTo>
                <a:lnTo>
                  <a:pt x="55623" y="0"/>
                </a:lnTo>
                <a:lnTo>
                  <a:pt x="76555" y="4072"/>
                </a:lnTo>
                <a:lnTo>
                  <a:pt x="94956" y="16291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3981744" y="2404651"/>
            <a:ext cx="196973" cy="196973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4024607" y="2424513"/>
            <a:ext cx="111248" cy="111248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4024607" y="2424513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60" h="111760">
                <a:moveTo>
                  <a:pt x="94956" y="16291"/>
                </a:moveTo>
                <a:lnTo>
                  <a:pt x="107175" y="34692"/>
                </a:lnTo>
                <a:lnTo>
                  <a:pt x="111248" y="55623"/>
                </a:lnTo>
                <a:lnTo>
                  <a:pt x="107175" y="76555"/>
                </a:lnTo>
                <a:lnTo>
                  <a:pt x="94956" y="94956"/>
                </a:lnTo>
                <a:lnTo>
                  <a:pt x="76555" y="107175"/>
                </a:lnTo>
                <a:lnTo>
                  <a:pt x="55623" y="111248"/>
                </a:lnTo>
                <a:lnTo>
                  <a:pt x="34692" y="107175"/>
                </a:lnTo>
                <a:lnTo>
                  <a:pt x="16291" y="94956"/>
                </a:lnTo>
                <a:lnTo>
                  <a:pt x="4072" y="76555"/>
                </a:lnTo>
                <a:lnTo>
                  <a:pt x="0" y="55623"/>
                </a:lnTo>
                <a:lnTo>
                  <a:pt x="4072" y="34692"/>
                </a:lnTo>
                <a:lnTo>
                  <a:pt x="16291" y="16291"/>
                </a:lnTo>
                <a:lnTo>
                  <a:pt x="34692" y="4072"/>
                </a:lnTo>
                <a:lnTo>
                  <a:pt x="55623" y="0"/>
                </a:lnTo>
                <a:lnTo>
                  <a:pt x="76555" y="4072"/>
                </a:lnTo>
                <a:lnTo>
                  <a:pt x="94956" y="16291"/>
                </a:lnTo>
                <a:close/>
              </a:path>
            </a:pathLst>
          </a:custGeom>
          <a:ln w="9525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3994966" y="2574636"/>
            <a:ext cx="176295" cy="176295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4037829" y="2594498"/>
            <a:ext cx="90569" cy="90570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4037829" y="2594499"/>
            <a:ext cx="90805" cy="90805"/>
          </a:xfrm>
          <a:custGeom>
            <a:avLst/>
            <a:gdLst/>
            <a:ahLst/>
            <a:cxnLst/>
            <a:rect l="l" t="t" r="r" b="b"/>
            <a:pathLst>
              <a:path w="90804" h="90805">
                <a:moveTo>
                  <a:pt x="77306" y="13263"/>
                </a:moveTo>
                <a:lnTo>
                  <a:pt x="87254" y="28244"/>
                </a:lnTo>
                <a:lnTo>
                  <a:pt x="90570" y="45284"/>
                </a:lnTo>
                <a:lnTo>
                  <a:pt x="87254" y="62325"/>
                </a:lnTo>
                <a:lnTo>
                  <a:pt x="77306" y="77306"/>
                </a:lnTo>
                <a:lnTo>
                  <a:pt x="62325" y="87254"/>
                </a:lnTo>
                <a:lnTo>
                  <a:pt x="45284" y="90570"/>
                </a:lnTo>
                <a:lnTo>
                  <a:pt x="28244" y="87254"/>
                </a:lnTo>
                <a:lnTo>
                  <a:pt x="13263" y="77306"/>
                </a:lnTo>
                <a:lnTo>
                  <a:pt x="3315" y="62325"/>
                </a:lnTo>
                <a:lnTo>
                  <a:pt x="0" y="45284"/>
                </a:lnTo>
                <a:lnTo>
                  <a:pt x="3315" y="28244"/>
                </a:lnTo>
                <a:lnTo>
                  <a:pt x="13263" y="13263"/>
                </a:lnTo>
                <a:lnTo>
                  <a:pt x="28244" y="3315"/>
                </a:lnTo>
                <a:lnTo>
                  <a:pt x="45284" y="0"/>
                </a:lnTo>
                <a:lnTo>
                  <a:pt x="62325" y="3315"/>
                </a:lnTo>
                <a:lnTo>
                  <a:pt x="77306" y="1326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8071526" y="1830928"/>
            <a:ext cx="19685" cy="3881754"/>
          </a:xfrm>
          <a:custGeom>
            <a:avLst/>
            <a:gdLst/>
            <a:ahLst/>
            <a:cxnLst/>
            <a:rect l="l" t="t" r="r" b="b"/>
            <a:pathLst>
              <a:path w="19684" h="3881754">
                <a:moveTo>
                  <a:pt x="0" y="0"/>
                </a:moveTo>
                <a:lnTo>
                  <a:pt x="19491" y="3874908"/>
                </a:lnTo>
                <a:lnTo>
                  <a:pt x="19523" y="3881258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8063767" y="5716282"/>
            <a:ext cx="54610" cy="55244"/>
          </a:xfrm>
          <a:custGeom>
            <a:avLst/>
            <a:gdLst/>
            <a:ahLst/>
            <a:cxnLst/>
            <a:rect l="l" t="t" r="r" b="b"/>
            <a:pathLst>
              <a:path w="54609" h="55245">
                <a:moveTo>
                  <a:pt x="54608" y="0"/>
                </a:moveTo>
                <a:lnTo>
                  <a:pt x="0" y="274"/>
                </a:lnTo>
                <a:lnTo>
                  <a:pt x="27579" y="54746"/>
                </a:lnTo>
                <a:lnTo>
                  <a:pt x="546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7849548" y="1920709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7849548" y="1920709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7849548" y="2039184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7849548" y="2039184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8027898" y="1872126"/>
            <a:ext cx="538372" cy="322649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8066002" y="1890400"/>
            <a:ext cx="459105" cy="240029"/>
          </a:xfrm>
          <a:custGeom>
            <a:avLst/>
            <a:gdLst/>
            <a:ahLst/>
            <a:cxnLst/>
            <a:rect l="l" t="t" r="r" b="b"/>
            <a:pathLst>
              <a:path w="459104" h="240030">
                <a:moveTo>
                  <a:pt x="0" y="36"/>
                </a:moveTo>
                <a:lnTo>
                  <a:pt x="60768" y="21"/>
                </a:lnTo>
                <a:lnTo>
                  <a:pt x="120452" y="436"/>
                </a:lnTo>
                <a:lnTo>
                  <a:pt x="177967" y="1708"/>
                </a:lnTo>
                <a:lnTo>
                  <a:pt x="232228" y="4267"/>
                </a:lnTo>
                <a:lnTo>
                  <a:pt x="282152" y="8542"/>
                </a:lnTo>
                <a:lnTo>
                  <a:pt x="326653" y="14961"/>
                </a:lnTo>
                <a:lnTo>
                  <a:pt x="364646" y="23954"/>
                </a:lnTo>
                <a:lnTo>
                  <a:pt x="430652" y="65786"/>
                </a:lnTo>
                <a:lnTo>
                  <a:pt x="452466" y="106562"/>
                </a:lnTo>
                <a:lnTo>
                  <a:pt x="458964" y="150653"/>
                </a:lnTo>
                <a:lnTo>
                  <a:pt x="448621" y="190434"/>
                </a:lnTo>
                <a:lnTo>
                  <a:pt x="419912" y="218280"/>
                </a:lnTo>
                <a:lnTo>
                  <a:pt x="353276" y="235093"/>
                </a:lnTo>
                <a:lnTo>
                  <a:pt x="307886" y="238732"/>
                </a:lnTo>
                <a:lnTo>
                  <a:pt x="256143" y="239863"/>
                </a:lnTo>
                <a:lnTo>
                  <a:pt x="199317" y="238986"/>
                </a:lnTo>
                <a:lnTo>
                  <a:pt x="138679" y="236604"/>
                </a:lnTo>
                <a:lnTo>
                  <a:pt x="75500" y="233218"/>
                </a:lnTo>
                <a:lnTo>
                  <a:pt x="11050" y="22933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7855159" y="2155109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7" y="0"/>
                </a:lnTo>
                <a:lnTo>
                  <a:pt x="441497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7855159" y="2155109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7855159" y="2273584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7" y="0"/>
                </a:lnTo>
                <a:lnTo>
                  <a:pt x="441497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7855159" y="2273584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8033422" y="2106526"/>
            <a:ext cx="538459" cy="322649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8071526" y="2124800"/>
            <a:ext cx="459105" cy="240029"/>
          </a:xfrm>
          <a:custGeom>
            <a:avLst/>
            <a:gdLst/>
            <a:ahLst/>
            <a:cxnLst/>
            <a:rect l="l" t="t" r="r" b="b"/>
            <a:pathLst>
              <a:path w="459104" h="240030">
                <a:moveTo>
                  <a:pt x="0" y="36"/>
                </a:moveTo>
                <a:lnTo>
                  <a:pt x="60779" y="21"/>
                </a:lnTo>
                <a:lnTo>
                  <a:pt x="120475" y="436"/>
                </a:lnTo>
                <a:lnTo>
                  <a:pt x="178001" y="1708"/>
                </a:lnTo>
                <a:lnTo>
                  <a:pt x="232272" y="4267"/>
                </a:lnTo>
                <a:lnTo>
                  <a:pt x="282205" y="8542"/>
                </a:lnTo>
                <a:lnTo>
                  <a:pt x="326715" y="14961"/>
                </a:lnTo>
                <a:lnTo>
                  <a:pt x="364715" y="23954"/>
                </a:lnTo>
                <a:lnTo>
                  <a:pt x="430734" y="65786"/>
                </a:lnTo>
                <a:lnTo>
                  <a:pt x="452552" y="106562"/>
                </a:lnTo>
                <a:lnTo>
                  <a:pt x="459051" y="150653"/>
                </a:lnTo>
                <a:lnTo>
                  <a:pt x="448706" y="190434"/>
                </a:lnTo>
                <a:lnTo>
                  <a:pt x="419992" y="218280"/>
                </a:lnTo>
                <a:lnTo>
                  <a:pt x="353343" y="235093"/>
                </a:lnTo>
                <a:lnTo>
                  <a:pt x="307945" y="238732"/>
                </a:lnTo>
                <a:lnTo>
                  <a:pt x="256192" y="239863"/>
                </a:lnTo>
                <a:lnTo>
                  <a:pt x="199355" y="238986"/>
                </a:lnTo>
                <a:lnTo>
                  <a:pt x="138706" y="236604"/>
                </a:lnTo>
                <a:lnTo>
                  <a:pt x="75514" y="233218"/>
                </a:lnTo>
                <a:lnTo>
                  <a:pt x="11052" y="229331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7854801" y="2374944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7854801" y="2374944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7854801" y="2493418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7854801" y="2493418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8033151" y="2334726"/>
            <a:ext cx="538373" cy="317179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8071255" y="2352999"/>
            <a:ext cx="459105" cy="234950"/>
          </a:xfrm>
          <a:custGeom>
            <a:avLst/>
            <a:gdLst/>
            <a:ahLst/>
            <a:cxnLst/>
            <a:rect l="l" t="t" r="r" b="b"/>
            <a:pathLst>
              <a:path w="459104" h="234950">
                <a:moveTo>
                  <a:pt x="0" y="35"/>
                </a:moveTo>
                <a:lnTo>
                  <a:pt x="60768" y="21"/>
                </a:lnTo>
                <a:lnTo>
                  <a:pt x="120452" y="426"/>
                </a:lnTo>
                <a:lnTo>
                  <a:pt x="177967" y="1669"/>
                </a:lnTo>
                <a:lnTo>
                  <a:pt x="232228" y="4170"/>
                </a:lnTo>
                <a:lnTo>
                  <a:pt x="282152" y="8347"/>
                </a:lnTo>
                <a:lnTo>
                  <a:pt x="326653" y="14620"/>
                </a:lnTo>
                <a:lnTo>
                  <a:pt x="364646" y="23409"/>
                </a:lnTo>
                <a:lnTo>
                  <a:pt x="430652" y="64288"/>
                </a:lnTo>
                <a:lnTo>
                  <a:pt x="452466" y="104134"/>
                </a:lnTo>
                <a:lnTo>
                  <a:pt x="458964" y="147221"/>
                </a:lnTo>
                <a:lnTo>
                  <a:pt x="448621" y="186095"/>
                </a:lnTo>
                <a:lnTo>
                  <a:pt x="419912" y="213308"/>
                </a:lnTo>
                <a:lnTo>
                  <a:pt x="353276" y="229737"/>
                </a:lnTo>
                <a:lnTo>
                  <a:pt x="307886" y="233294"/>
                </a:lnTo>
                <a:lnTo>
                  <a:pt x="256143" y="234399"/>
                </a:lnTo>
                <a:lnTo>
                  <a:pt x="199317" y="233542"/>
                </a:lnTo>
                <a:lnTo>
                  <a:pt x="138679" y="231214"/>
                </a:lnTo>
                <a:lnTo>
                  <a:pt x="75500" y="227905"/>
                </a:lnTo>
                <a:lnTo>
                  <a:pt x="11050" y="224106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7860412" y="2609343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7" y="0"/>
                </a:lnTo>
                <a:lnTo>
                  <a:pt x="441497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7860412" y="2609343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7860412" y="2727818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7" y="0"/>
                </a:lnTo>
                <a:lnTo>
                  <a:pt x="441497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7860412" y="2727818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8038762" y="2560760"/>
            <a:ext cx="538372" cy="322649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8076867" y="2579034"/>
            <a:ext cx="459105" cy="240029"/>
          </a:xfrm>
          <a:custGeom>
            <a:avLst/>
            <a:gdLst/>
            <a:ahLst/>
            <a:cxnLst/>
            <a:rect l="l" t="t" r="r" b="b"/>
            <a:pathLst>
              <a:path w="459104" h="240030">
                <a:moveTo>
                  <a:pt x="0" y="36"/>
                </a:moveTo>
                <a:lnTo>
                  <a:pt x="60768" y="21"/>
                </a:lnTo>
                <a:lnTo>
                  <a:pt x="120452" y="436"/>
                </a:lnTo>
                <a:lnTo>
                  <a:pt x="177967" y="1708"/>
                </a:lnTo>
                <a:lnTo>
                  <a:pt x="232228" y="4267"/>
                </a:lnTo>
                <a:lnTo>
                  <a:pt x="282152" y="8542"/>
                </a:lnTo>
                <a:lnTo>
                  <a:pt x="326653" y="14961"/>
                </a:lnTo>
                <a:lnTo>
                  <a:pt x="364646" y="23954"/>
                </a:lnTo>
                <a:lnTo>
                  <a:pt x="430652" y="65786"/>
                </a:lnTo>
                <a:lnTo>
                  <a:pt x="452466" y="106562"/>
                </a:lnTo>
                <a:lnTo>
                  <a:pt x="458964" y="150653"/>
                </a:lnTo>
                <a:lnTo>
                  <a:pt x="448621" y="190434"/>
                </a:lnTo>
                <a:lnTo>
                  <a:pt x="419912" y="218280"/>
                </a:lnTo>
                <a:lnTo>
                  <a:pt x="353276" y="235093"/>
                </a:lnTo>
                <a:lnTo>
                  <a:pt x="307886" y="238732"/>
                </a:lnTo>
                <a:lnTo>
                  <a:pt x="256143" y="239863"/>
                </a:lnTo>
                <a:lnTo>
                  <a:pt x="199317" y="238986"/>
                </a:lnTo>
                <a:lnTo>
                  <a:pt x="138679" y="236604"/>
                </a:lnTo>
                <a:lnTo>
                  <a:pt x="75500" y="233218"/>
                </a:lnTo>
                <a:lnTo>
                  <a:pt x="11050" y="22933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7846638" y="2837544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7" y="0"/>
                </a:lnTo>
                <a:lnTo>
                  <a:pt x="441497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7846638" y="2837544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7846638" y="2956018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7" y="0"/>
                </a:lnTo>
                <a:lnTo>
                  <a:pt x="441497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7846638" y="2956018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8024989" y="2788960"/>
            <a:ext cx="538372" cy="322649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8063093" y="2807234"/>
            <a:ext cx="459105" cy="240029"/>
          </a:xfrm>
          <a:custGeom>
            <a:avLst/>
            <a:gdLst/>
            <a:ahLst/>
            <a:cxnLst/>
            <a:rect l="l" t="t" r="r" b="b"/>
            <a:pathLst>
              <a:path w="459104" h="240030">
                <a:moveTo>
                  <a:pt x="0" y="36"/>
                </a:moveTo>
                <a:lnTo>
                  <a:pt x="60768" y="21"/>
                </a:lnTo>
                <a:lnTo>
                  <a:pt x="120452" y="436"/>
                </a:lnTo>
                <a:lnTo>
                  <a:pt x="177967" y="1708"/>
                </a:lnTo>
                <a:lnTo>
                  <a:pt x="232228" y="4267"/>
                </a:lnTo>
                <a:lnTo>
                  <a:pt x="282152" y="8542"/>
                </a:lnTo>
                <a:lnTo>
                  <a:pt x="326653" y="14961"/>
                </a:lnTo>
                <a:lnTo>
                  <a:pt x="364646" y="23954"/>
                </a:lnTo>
                <a:lnTo>
                  <a:pt x="430652" y="65786"/>
                </a:lnTo>
                <a:lnTo>
                  <a:pt x="452466" y="106562"/>
                </a:lnTo>
                <a:lnTo>
                  <a:pt x="458964" y="150653"/>
                </a:lnTo>
                <a:lnTo>
                  <a:pt x="448621" y="190434"/>
                </a:lnTo>
                <a:lnTo>
                  <a:pt x="419912" y="218280"/>
                </a:lnTo>
                <a:lnTo>
                  <a:pt x="353276" y="235093"/>
                </a:lnTo>
                <a:lnTo>
                  <a:pt x="307886" y="238732"/>
                </a:lnTo>
                <a:lnTo>
                  <a:pt x="256143" y="239863"/>
                </a:lnTo>
                <a:lnTo>
                  <a:pt x="199317" y="238986"/>
                </a:lnTo>
                <a:lnTo>
                  <a:pt x="138679" y="236604"/>
                </a:lnTo>
                <a:lnTo>
                  <a:pt x="75500" y="233218"/>
                </a:lnTo>
                <a:lnTo>
                  <a:pt x="11050" y="22933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7852250" y="3071944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7852250" y="3071944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7852250" y="3190419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7852250" y="3190419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8030601" y="3023360"/>
            <a:ext cx="538372" cy="322649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8068705" y="3041634"/>
            <a:ext cx="459105" cy="240029"/>
          </a:xfrm>
          <a:custGeom>
            <a:avLst/>
            <a:gdLst/>
            <a:ahLst/>
            <a:cxnLst/>
            <a:rect l="l" t="t" r="r" b="b"/>
            <a:pathLst>
              <a:path w="459104" h="240029">
                <a:moveTo>
                  <a:pt x="0" y="36"/>
                </a:moveTo>
                <a:lnTo>
                  <a:pt x="60768" y="21"/>
                </a:lnTo>
                <a:lnTo>
                  <a:pt x="120452" y="436"/>
                </a:lnTo>
                <a:lnTo>
                  <a:pt x="177967" y="1708"/>
                </a:lnTo>
                <a:lnTo>
                  <a:pt x="232228" y="4267"/>
                </a:lnTo>
                <a:lnTo>
                  <a:pt x="282152" y="8542"/>
                </a:lnTo>
                <a:lnTo>
                  <a:pt x="326653" y="14961"/>
                </a:lnTo>
                <a:lnTo>
                  <a:pt x="364646" y="23954"/>
                </a:lnTo>
                <a:lnTo>
                  <a:pt x="430652" y="65786"/>
                </a:lnTo>
                <a:lnTo>
                  <a:pt x="452466" y="106562"/>
                </a:lnTo>
                <a:lnTo>
                  <a:pt x="458964" y="150653"/>
                </a:lnTo>
                <a:lnTo>
                  <a:pt x="448621" y="190434"/>
                </a:lnTo>
                <a:lnTo>
                  <a:pt x="419912" y="218280"/>
                </a:lnTo>
                <a:lnTo>
                  <a:pt x="353276" y="235093"/>
                </a:lnTo>
                <a:lnTo>
                  <a:pt x="307886" y="238732"/>
                </a:lnTo>
                <a:lnTo>
                  <a:pt x="256143" y="239863"/>
                </a:lnTo>
                <a:lnTo>
                  <a:pt x="199317" y="238986"/>
                </a:lnTo>
                <a:lnTo>
                  <a:pt x="138679" y="236604"/>
                </a:lnTo>
                <a:lnTo>
                  <a:pt x="75500" y="233218"/>
                </a:lnTo>
                <a:lnTo>
                  <a:pt x="11050" y="22933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7851616" y="3296644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7" y="0"/>
                </a:lnTo>
                <a:lnTo>
                  <a:pt x="441497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7851616" y="3296644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7851616" y="3415119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7" y="0"/>
                </a:lnTo>
                <a:lnTo>
                  <a:pt x="441497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7851616" y="3415119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8029966" y="3260719"/>
            <a:ext cx="538375" cy="309977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8068071" y="3278992"/>
            <a:ext cx="459105" cy="227329"/>
          </a:xfrm>
          <a:custGeom>
            <a:avLst/>
            <a:gdLst/>
            <a:ahLst/>
            <a:cxnLst/>
            <a:rect l="l" t="t" r="r" b="b"/>
            <a:pathLst>
              <a:path w="459104" h="227329">
                <a:moveTo>
                  <a:pt x="0" y="34"/>
                </a:moveTo>
                <a:lnTo>
                  <a:pt x="60768" y="20"/>
                </a:lnTo>
                <a:lnTo>
                  <a:pt x="120452" y="413"/>
                </a:lnTo>
                <a:lnTo>
                  <a:pt x="177967" y="1618"/>
                </a:lnTo>
                <a:lnTo>
                  <a:pt x="232228" y="4042"/>
                </a:lnTo>
                <a:lnTo>
                  <a:pt x="282152" y="8091"/>
                </a:lnTo>
                <a:lnTo>
                  <a:pt x="326653" y="14172"/>
                </a:lnTo>
                <a:lnTo>
                  <a:pt x="364646" y="22690"/>
                </a:lnTo>
                <a:lnTo>
                  <a:pt x="430652" y="62314"/>
                </a:lnTo>
                <a:lnTo>
                  <a:pt x="452466" y="100938"/>
                </a:lnTo>
                <a:lnTo>
                  <a:pt x="458964" y="142701"/>
                </a:lnTo>
                <a:lnTo>
                  <a:pt x="448621" y="180383"/>
                </a:lnTo>
                <a:lnTo>
                  <a:pt x="419912" y="206760"/>
                </a:lnTo>
                <a:lnTo>
                  <a:pt x="353276" y="222685"/>
                </a:lnTo>
                <a:lnTo>
                  <a:pt x="307886" y="226133"/>
                </a:lnTo>
                <a:lnTo>
                  <a:pt x="256143" y="227203"/>
                </a:lnTo>
                <a:lnTo>
                  <a:pt x="199317" y="226373"/>
                </a:lnTo>
                <a:lnTo>
                  <a:pt x="138679" y="224116"/>
                </a:lnTo>
                <a:lnTo>
                  <a:pt x="75500" y="220909"/>
                </a:lnTo>
                <a:lnTo>
                  <a:pt x="11050" y="217227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7857228" y="3531044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7857228" y="3531044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7857228" y="3649519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7857228" y="3649519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8035578" y="3482460"/>
            <a:ext cx="538372" cy="322649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8073682" y="3500734"/>
            <a:ext cx="459105" cy="240029"/>
          </a:xfrm>
          <a:custGeom>
            <a:avLst/>
            <a:gdLst/>
            <a:ahLst/>
            <a:cxnLst/>
            <a:rect l="l" t="t" r="r" b="b"/>
            <a:pathLst>
              <a:path w="459104" h="240029">
                <a:moveTo>
                  <a:pt x="0" y="36"/>
                </a:moveTo>
                <a:lnTo>
                  <a:pt x="60768" y="21"/>
                </a:lnTo>
                <a:lnTo>
                  <a:pt x="120452" y="436"/>
                </a:lnTo>
                <a:lnTo>
                  <a:pt x="177967" y="1708"/>
                </a:lnTo>
                <a:lnTo>
                  <a:pt x="232228" y="4267"/>
                </a:lnTo>
                <a:lnTo>
                  <a:pt x="282152" y="8542"/>
                </a:lnTo>
                <a:lnTo>
                  <a:pt x="326653" y="14961"/>
                </a:lnTo>
                <a:lnTo>
                  <a:pt x="364646" y="23954"/>
                </a:lnTo>
                <a:lnTo>
                  <a:pt x="430652" y="65786"/>
                </a:lnTo>
                <a:lnTo>
                  <a:pt x="452466" y="106562"/>
                </a:lnTo>
                <a:lnTo>
                  <a:pt x="458964" y="150653"/>
                </a:lnTo>
                <a:lnTo>
                  <a:pt x="448621" y="190434"/>
                </a:lnTo>
                <a:lnTo>
                  <a:pt x="419912" y="218280"/>
                </a:lnTo>
                <a:lnTo>
                  <a:pt x="353276" y="235093"/>
                </a:lnTo>
                <a:lnTo>
                  <a:pt x="307886" y="238732"/>
                </a:lnTo>
                <a:lnTo>
                  <a:pt x="256143" y="239863"/>
                </a:lnTo>
                <a:lnTo>
                  <a:pt x="199317" y="238986"/>
                </a:lnTo>
                <a:lnTo>
                  <a:pt x="138679" y="236604"/>
                </a:lnTo>
                <a:lnTo>
                  <a:pt x="75500" y="233218"/>
                </a:lnTo>
                <a:lnTo>
                  <a:pt x="11050" y="22933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7860957" y="3770896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7860957" y="3770896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7860957" y="3889372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7860957" y="3889372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8039306" y="3722314"/>
            <a:ext cx="538372" cy="322649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8077410" y="3740588"/>
            <a:ext cx="459105" cy="240029"/>
          </a:xfrm>
          <a:custGeom>
            <a:avLst/>
            <a:gdLst/>
            <a:ahLst/>
            <a:cxnLst/>
            <a:rect l="l" t="t" r="r" b="b"/>
            <a:pathLst>
              <a:path w="459104" h="240029">
                <a:moveTo>
                  <a:pt x="0" y="36"/>
                </a:moveTo>
                <a:lnTo>
                  <a:pt x="60768" y="21"/>
                </a:lnTo>
                <a:lnTo>
                  <a:pt x="120452" y="436"/>
                </a:lnTo>
                <a:lnTo>
                  <a:pt x="177967" y="1708"/>
                </a:lnTo>
                <a:lnTo>
                  <a:pt x="232228" y="4267"/>
                </a:lnTo>
                <a:lnTo>
                  <a:pt x="282152" y="8542"/>
                </a:lnTo>
                <a:lnTo>
                  <a:pt x="326653" y="14961"/>
                </a:lnTo>
                <a:lnTo>
                  <a:pt x="364646" y="23954"/>
                </a:lnTo>
                <a:lnTo>
                  <a:pt x="430652" y="65786"/>
                </a:lnTo>
                <a:lnTo>
                  <a:pt x="452466" y="106562"/>
                </a:lnTo>
                <a:lnTo>
                  <a:pt x="458964" y="150653"/>
                </a:lnTo>
                <a:lnTo>
                  <a:pt x="448621" y="190434"/>
                </a:lnTo>
                <a:lnTo>
                  <a:pt x="419912" y="218280"/>
                </a:lnTo>
                <a:lnTo>
                  <a:pt x="353276" y="235093"/>
                </a:lnTo>
                <a:lnTo>
                  <a:pt x="307886" y="238732"/>
                </a:lnTo>
                <a:lnTo>
                  <a:pt x="256143" y="239863"/>
                </a:lnTo>
                <a:lnTo>
                  <a:pt x="199317" y="238986"/>
                </a:lnTo>
                <a:lnTo>
                  <a:pt x="138679" y="236604"/>
                </a:lnTo>
                <a:lnTo>
                  <a:pt x="75500" y="233218"/>
                </a:lnTo>
                <a:lnTo>
                  <a:pt x="11050" y="22933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7866567" y="4005296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7" y="0"/>
                </a:lnTo>
                <a:lnTo>
                  <a:pt x="441497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7866567" y="4005296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7866567" y="4123771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7" y="0"/>
                </a:lnTo>
                <a:lnTo>
                  <a:pt x="441497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7866567" y="4123771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8044831" y="3956712"/>
            <a:ext cx="538459" cy="322649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8082935" y="3974987"/>
            <a:ext cx="459105" cy="240029"/>
          </a:xfrm>
          <a:custGeom>
            <a:avLst/>
            <a:gdLst/>
            <a:ahLst/>
            <a:cxnLst/>
            <a:rect l="l" t="t" r="r" b="b"/>
            <a:pathLst>
              <a:path w="459104" h="240029">
                <a:moveTo>
                  <a:pt x="0" y="36"/>
                </a:moveTo>
                <a:lnTo>
                  <a:pt x="60779" y="21"/>
                </a:lnTo>
                <a:lnTo>
                  <a:pt x="120475" y="436"/>
                </a:lnTo>
                <a:lnTo>
                  <a:pt x="178001" y="1708"/>
                </a:lnTo>
                <a:lnTo>
                  <a:pt x="232272" y="4267"/>
                </a:lnTo>
                <a:lnTo>
                  <a:pt x="282205" y="8542"/>
                </a:lnTo>
                <a:lnTo>
                  <a:pt x="326715" y="14961"/>
                </a:lnTo>
                <a:lnTo>
                  <a:pt x="364715" y="23954"/>
                </a:lnTo>
                <a:lnTo>
                  <a:pt x="430734" y="65786"/>
                </a:lnTo>
                <a:lnTo>
                  <a:pt x="452552" y="106562"/>
                </a:lnTo>
                <a:lnTo>
                  <a:pt x="459051" y="150653"/>
                </a:lnTo>
                <a:lnTo>
                  <a:pt x="448706" y="190434"/>
                </a:lnTo>
                <a:lnTo>
                  <a:pt x="419992" y="218280"/>
                </a:lnTo>
                <a:lnTo>
                  <a:pt x="353343" y="235093"/>
                </a:lnTo>
                <a:lnTo>
                  <a:pt x="307945" y="238732"/>
                </a:lnTo>
                <a:lnTo>
                  <a:pt x="256192" y="239863"/>
                </a:lnTo>
                <a:lnTo>
                  <a:pt x="199355" y="238986"/>
                </a:lnTo>
                <a:lnTo>
                  <a:pt x="138706" y="236604"/>
                </a:lnTo>
                <a:lnTo>
                  <a:pt x="75514" y="233218"/>
                </a:lnTo>
                <a:lnTo>
                  <a:pt x="11052" y="229331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7866209" y="4225131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7" y="0"/>
                </a:lnTo>
                <a:lnTo>
                  <a:pt x="441497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7866209" y="4225131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7866209" y="4343605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7" y="0"/>
                </a:lnTo>
                <a:lnTo>
                  <a:pt x="441497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7866209" y="4343605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8044559" y="4184912"/>
            <a:ext cx="538373" cy="317179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8082664" y="4203188"/>
            <a:ext cx="459105" cy="234950"/>
          </a:xfrm>
          <a:custGeom>
            <a:avLst/>
            <a:gdLst/>
            <a:ahLst/>
            <a:cxnLst/>
            <a:rect l="l" t="t" r="r" b="b"/>
            <a:pathLst>
              <a:path w="459104" h="234950">
                <a:moveTo>
                  <a:pt x="0" y="35"/>
                </a:moveTo>
                <a:lnTo>
                  <a:pt x="60768" y="21"/>
                </a:lnTo>
                <a:lnTo>
                  <a:pt x="120452" y="426"/>
                </a:lnTo>
                <a:lnTo>
                  <a:pt x="177967" y="1669"/>
                </a:lnTo>
                <a:lnTo>
                  <a:pt x="232228" y="4170"/>
                </a:lnTo>
                <a:lnTo>
                  <a:pt x="282152" y="8347"/>
                </a:lnTo>
                <a:lnTo>
                  <a:pt x="326653" y="14620"/>
                </a:lnTo>
                <a:lnTo>
                  <a:pt x="364646" y="23409"/>
                </a:lnTo>
                <a:lnTo>
                  <a:pt x="430652" y="64288"/>
                </a:lnTo>
                <a:lnTo>
                  <a:pt x="452466" y="104134"/>
                </a:lnTo>
                <a:lnTo>
                  <a:pt x="458964" y="147221"/>
                </a:lnTo>
                <a:lnTo>
                  <a:pt x="448621" y="186095"/>
                </a:lnTo>
                <a:lnTo>
                  <a:pt x="419912" y="213308"/>
                </a:lnTo>
                <a:lnTo>
                  <a:pt x="353276" y="229737"/>
                </a:lnTo>
                <a:lnTo>
                  <a:pt x="307886" y="233294"/>
                </a:lnTo>
                <a:lnTo>
                  <a:pt x="256143" y="234399"/>
                </a:lnTo>
                <a:lnTo>
                  <a:pt x="199317" y="233542"/>
                </a:lnTo>
                <a:lnTo>
                  <a:pt x="138679" y="231214"/>
                </a:lnTo>
                <a:lnTo>
                  <a:pt x="75500" y="227905"/>
                </a:lnTo>
                <a:lnTo>
                  <a:pt x="11050" y="224106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7871821" y="4459531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7871821" y="4459531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7871821" y="4578005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7871821" y="4578005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8050172" y="4410947"/>
            <a:ext cx="538372" cy="322649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8088275" y="4429221"/>
            <a:ext cx="459105" cy="240029"/>
          </a:xfrm>
          <a:custGeom>
            <a:avLst/>
            <a:gdLst/>
            <a:ahLst/>
            <a:cxnLst/>
            <a:rect l="l" t="t" r="r" b="b"/>
            <a:pathLst>
              <a:path w="459104" h="240029">
                <a:moveTo>
                  <a:pt x="0" y="36"/>
                </a:moveTo>
                <a:lnTo>
                  <a:pt x="60768" y="21"/>
                </a:lnTo>
                <a:lnTo>
                  <a:pt x="120452" y="436"/>
                </a:lnTo>
                <a:lnTo>
                  <a:pt x="177967" y="1708"/>
                </a:lnTo>
                <a:lnTo>
                  <a:pt x="232228" y="4267"/>
                </a:lnTo>
                <a:lnTo>
                  <a:pt x="282152" y="8542"/>
                </a:lnTo>
                <a:lnTo>
                  <a:pt x="326653" y="14961"/>
                </a:lnTo>
                <a:lnTo>
                  <a:pt x="364646" y="23954"/>
                </a:lnTo>
                <a:lnTo>
                  <a:pt x="430652" y="65786"/>
                </a:lnTo>
                <a:lnTo>
                  <a:pt x="452466" y="106562"/>
                </a:lnTo>
                <a:lnTo>
                  <a:pt x="458964" y="150653"/>
                </a:lnTo>
                <a:lnTo>
                  <a:pt x="448621" y="190434"/>
                </a:lnTo>
                <a:lnTo>
                  <a:pt x="419912" y="218280"/>
                </a:lnTo>
                <a:lnTo>
                  <a:pt x="353276" y="235093"/>
                </a:lnTo>
                <a:lnTo>
                  <a:pt x="307886" y="238732"/>
                </a:lnTo>
                <a:lnTo>
                  <a:pt x="256143" y="239863"/>
                </a:lnTo>
                <a:lnTo>
                  <a:pt x="199317" y="238986"/>
                </a:lnTo>
                <a:lnTo>
                  <a:pt x="138679" y="236604"/>
                </a:lnTo>
                <a:lnTo>
                  <a:pt x="75500" y="233218"/>
                </a:lnTo>
                <a:lnTo>
                  <a:pt x="11050" y="22933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7858049" y="4687731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7858049" y="4687731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7858049" y="4806207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7858049" y="4806207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8036398" y="4639148"/>
            <a:ext cx="538372" cy="322649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8074502" y="4657423"/>
            <a:ext cx="459105" cy="240029"/>
          </a:xfrm>
          <a:custGeom>
            <a:avLst/>
            <a:gdLst/>
            <a:ahLst/>
            <a:cxnLst/>
            <a:rect l="l" t="t" r="r" b="b"/>
            <a:pathLst>
              <a:path w="459104" h="240029">
                <a:moveTo>
                  <a:pt x="0" y="36"/>
                </a:moveTo>
                <a:lnTo>
                  <a:pt x="60768" y="21"/>
                </a:lnTo>
                <a:lnTo>
                  <a:pt x="120452" y="436"/>
                </a:lnTo>
                <a:lnTo>
                  <a:pt x="177967" y="1708"/>
                </a:lnTo>
                <a:lnTo>
                  <a:pt x="232228" y="4267"/>
                </a:lnTo>
                <a:lnTo>
                  <a:pt x="282152" y="8542"/>
                </a:lnTo>
                <a:lnTo>
                  <a:pt x="326653" y="14961"/>
                </a:lnTo>
                <a:lnTo>
                  <a:pt x="364646" y="23954"/>
                </a:lnTo>
                <a:lnTo>
                  <a:pt x="430652" y="65786"/>
                </a:lnTo>
                <a:lnTo>
                  <a:pt x="452466" y="106562"/>
                </a:lnTo>
                <a:lnTo>
                  <a:pt x="458964" y="150653"/>
                </a:lnTo>
                <a:lnTo>
                  <a:pt x="448621" y="190434"/>
                </a:lnTo>
                <a:lnTo>
                  <a:pt x="419912" y="218280"/>
                </a:lnTo>
                <a:lnTo>
                  <a:pt x="353276" y="235093"/>
                </a:lnTo>
                <a:lnTo>
                  <a:pt x="307886" y="238732"/>
                </a:lnTo>
                <a:lnTo>
                  <a:pt x="256143" y="239863"/>
                </a:lnTo>
                <a:lnTo>
                  <a:pt x="199317" y="238986"/>
                </a:lnTo>
                <a:lnTo>
                  <a:pt x="138679" y="236604"/>
                </a:lnTo>
                <a:lnTo>
                  <a:pt x="75500" y="233218"/>
                </a:lnTo>
                <a:lnTo>
                  <a:pt x="11050" y="22933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7863659" y="4922131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7" y="0"/>
                </a:lnTo>
                <a:lnTo>
                  <a:pt x="441497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7863659" y="4922131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7863659" y="5040605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7" y="0"/>
                </a:lnTo>
                <a:lnTo>
                  <a:pt x="441497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7863659" y="5040605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8042009" y="4873547"/>
            <a:ext cx="538372" cy="322649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8080114" y="4891821"/>
            <a:ext cx="459105" cy="240029"/>
          </a:xfrm>
          <a:custGeom>
            <a:avLst/>
            <a:gdLst/>
            <a:ahLst/>
            <a:cxnLst/>
            <a:rect l="l" t="t" r="r" b="b"/>
            <a:pathLst>
              <a:path w="459104" h="240029">
                <a:moveTo>
                  <a:pt x="0" y="36"/>
                </a:moveTo>
                <a:lnTo>
                  <a:pt x="60768" y="21"/>
                </a:lnTo>
                <a:lnTo>
                  <a:pt x="120452" y="436"/>
                </a:lnTo>
                <a:lnTo>
                  <a:pt x="177967" y="1708"/>
                </a:lnTo>
                <a:lnTo>
                  <a:pt x="232228" y="4267"/>
                </a:lnTo>
                <a:lnTo>
                  <a:pt x="282152" y="8542"/>
                </a:lnTo>
                <a:lnTo>
                  <a:pt x="326653" y="14961"/>
                </a:lnTo>
                <a:lnTo>
                  <a:pt x="364646" y="23954"/>
                </a:lnTo>
                <a:lnTo>
                  <a:pt x="430652" y="65786"/>
                </a:lnTo>
                <a:lnTo>
                  <a:pt x="452466" y="106562"/>
                </a:lnTo>
                <a:lnTo>
                  <a:pt x="458964" y="150653"/>
                </a:lnTo>
                <a:lnTo>
                  <a:pt x="448621" y="190434"/>
                </a:lnTo>
                <a:lnTo>
                  <a:pt x="419912" y="218280"/>
                </a:lnTo>
                <a:lnTo>
                  <a:pt x="353276" y="235093"/>
                </a:lnTo>
                <a:lnTo>
                  <a:pt x="307886" y="238732"/>
                </a:lnTo>
                <a:lnTo>
                  <a:pt x="256143" y="239863"/>
                </a:lnTo>
                <a:lnTo>
                  <a:pt x="199317" y="238986"/>
                </a:lnTo>
                <a:lnTo>
                  <a:pt x="138679" y="236604"/>
                </a:lnTo>
                <a:lnTo>
                  <a:pt x="75500" y="233218"/>
                </a:lnTo>
                <a:lnTo>
                  <a:pt x="11050" y="22933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7863026" y="5146831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7863026" y="5146831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7863026" y="5265306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7863026" y="5265306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8041375" y="5110905"/>
            <a:ext cx="538375" cy="309977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8079479" y="5129181"/>
            <a:ext cx="459105" cy="227329"/>
          </a:xfrm>
          <a:custGeom>
            <a:avLst/>
            <a:gdLst/>
            <a:ahLst/>
            <a:cxnLst/>
            <a:rect l="l" t="t" r="r" b="b"/>
            <a:pathLst>
              <a:path w="459104" h="227329">
                <a:moveTo>
                  <a:pt x="0" y="34"/>
                </a:moveTo>
                <a:lnTo>
                  <a:pt x="60768" y="20"/>
                </a:lnTo>
                <a:lnTo>
                  <a:pt x="120452" y="413"/>
                </a:lnTo>
                <a:lnTo>
                  <a:pt x="177967" y="1618"/>
                </a:lnTo>
                <a:lnTo>
                  <a:pt x="232228" y="4042"/>
                </a:lnTo>
                <a:lnTo>
                  <a:pt x="282152" y="8091"/>
                </a:lnTo>
                <a:lnTo>
                  <a:pt x="326653" y="14172"/>
                </a:lnTo>
                <a:lnTo>
                  <a:pt x="364646" y="22690"/>
                </a:lnTo>
                <a:lnTo>
                  <a:pt x="430652" y="62314"/>
                </a:lnTo>
                <a:lnTo>
                  <a:pt x="452466" y="100938"/>
                </a:lnTo>
                <a:lnTo>
                  <a:pt x="458964" y="142701"/>
                </a:lnTo>
                <a:lnTo>
                  <a:pt x="448621" y="180383"/>
                </a:lnTo>
                <a:lnTo>
                  <a:pt x="419912" y="206760"/>
                </a:lnTo>
                <a:lnTo>
                  <a:pt x="353276" y="222685"/>
                </a:lnTo>
                <a:lnTo>
                  <a:pt x="307886" y="226133"/>
                </a:lnTo>
                <a:lnTo>
                  <a:pt x="256143" y="227203"/>
                </a:lnTo>
                <a:lnTo>
                  <a:pt x="199317" y="226373"/>
                </a:lnTo>
                <a:lnTo>
                  <a:pt x="138679" y="224116"/>
                </a:lnTo>
                <a:lnTo>
                  <a:pt x="75500" y="220909"/>
                </a:lnTo>
                <a:lnTo>
                  <a:pt x="11050" y="217227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7868636" y="5381231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7" y="0"/>
                </a:lnTo>
                <a:lnTo>
                  <a:pt x="441497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7868636" y="5381231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7868636" y="5499705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7" y="0"/>
                </a:lnTo>
                <a:lnTo>
                  <a:pt x="441497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7868636" y="5499705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80"/>
                </a:lnTo>
                <a:lnTo>
                  <a:pt x="0" y="608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8046986" y="5332647"/>
            <a:ext cx="538372" cy="322649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8085091" y="5350921"/>
            <a:ext cx="459105" cy="240029"/>
          </a:xfrm>
          <a:custGeom>
            <a:avLst/>
            <a:gdLst/>
            <a:ahLst/>
            <a:cxnLst/>
            <a:rect l="l" t="t" r="r" b="b"/>
            <a:pathLst>
              <a:path w="459104" h="240029">
                <a:moveTo>
                  <a:pt x="0" y="36"/>
                </a:moveTo>
                <a:lnTo>
                  <a:pt x="60768" y="21"/>
                </a:lnTo>
                <a:lnTo>
                  <a:pt x="120452" y="436"/>
                </a:lnTo>
                <a:lnTo>
                  <a:pt x="177967" y="1708"/>
                </a:lnTo>
                <a:lnTo>
                  <a:pt x="232228" y="4267"/>
                </a:lnTo>
                <a:lnTo>
                  <a:pt x="282152" y="8542"/>
                </a:lnTo>
                <a:lnTo>
                  <a:pt x="326653" y="14961"/>
                </a:lnTo>
                <a:lnTo>
                  <a:pt x="364646" y="23954"/>
                </a:lnTo>
                <a:lnTo>
                  <a:pt x="430652" y="65786"/>
                </a:lnTo>
                <a:lnTo>
                  <a:pt x="452466" y="106562"/>
                </a:lnTo>
                <a:lnTo>
                  <a:pt x="458964" y="150653"/>
                </a:lnTo>
                <a:lnTo>
                  <a:pt x="448621" y="190434"/>
                </a:lnTo>
                <a:lnTo>
                  <a:pt x="419912" y="218280"/>
                </a:lnTo>
                <a:lnTo>
                  <a:pt x="353276" y="235093"/>
                </a:lnTo>
                <a:lnTo>
                  <a:pt x="307886" y="238732"/>
                </a:lnTo>
                <a:lnTo>
                  <a:pt x="256143" y="239863"/>
                </a:lnTo>
                <a:lnTo>
                  <a:pt x="199317" y="238986"/>
                </a:lnTo>
                <a:lnTo>
                  <a:pt x="138679" y="236604"/>
                </a:lnTo>
                <a:lnTo>
                  <a:pt x="75500" y="233218"/>
                </a:lnTo>
                <a:lnTo>
                  <a:pt x="11050" y="22933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 txBox="1"/>
          <p:nvPr/>
        </p:nvSpPr>
        <p:spPr>
          <a:xfrm>
            <a:off x="7645400" y="5892800"/>
            <a:ext cx="89725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venir-Book"/>
                <a:cs typeface="Avenir-Book"/>
              </a:rPr>
              <a:t>[He ICCV</a:t>
            </a:r>
            <a:r>
              <a:rPr dirty="0" sz="1000" spc="-100">
                <a:latin typeface="Avenir-Book"/>
                <a:cs typeface="Avenir-Book"/>
              </a:rPr>
              <a:t> </a:t>
            </a:r>
            <a:r>
              <a:rPr dirty="0" sz="1000">
                <a:latin typeface="Avenir-Book"/>
                <a:cs typeface="Avenir-Book"/>
              </a:rPr>
              <a:t>2015]</a:t>
            </a:r>
            <a:endParaRPr sz="1000">
              <a:latin typeface="Avenir-Book"/>
              <a:cs typeface="Avenir-Book"/>
            </a:endParaRPr>
          </a:p>
        </p:txBody>
      </p:sp>
      <p:sp>
        <p:nvSpPr>
          <p:cNvPr id="346" name="object 346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31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47" name="object 34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348" name="object 34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349" name="object 349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  <p:sp>
        <p:nvSpPr>
          <p:cNvPr id="345" name="object 345"/>
          <p:cNvSpPr txBox="1"/>
          <p:nvPr/>
        </p:nvSpPr>
        <p:spPr>
          <a:xfrm>
            <a:off x="1993900" y="5626100"/>
            <a:ext cx="1761489" cy="718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78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venir-Book"/>
                <a:cs typeface="Avenir-Book"/>
              </a:rPr>
              <a:t>[Krizhevsky NIPS</a:t>
            </a:r>
            <a:r>
              <a:rPr dirty="0" sz="1000" spc="-100">
                <a:latin typeface="Avenir-Book"/>
                <a:cs typeface="Avenir-Book"/>
              </a:rPr>
              <a:t> </a:t>
            </a:r>
            <a:r>
              <a:rPr dirty="0" sz="1000">
                <a:latin typeface="Avenir-Book"/>
                <a:cs typeface="Avenir-Book"/>
              </a:rPr>
              <a:t>2012]</a:t>
            </a:r>
            <a:endParaRPr sz="1000">
              <a:latin typeface="Avenir-Book"/>
              <a:cs typeface="Avenir-Book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 marR="5080">
              <a:lnSpc>
                <a:spcPct val="104200"/>
              </a:lnSpc>
            </a:pP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Figure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copyright Alex </a:t>
            </a:r>
            <a:r>
              <a:rPr dirty="0" sz="800" spc="-10">
                <a:solidFill>
                  <a:srgbClr val="A6A6A6"/>
                </a:solidFill>
                <a:latin typeface="Trebuchet MS"/>
                <a:cs typeface="Trebuchet MS"/>
              </a:rPr>
              <a:t>Krizhevsky,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Ilya  </a:t>
            </a:r>
            <a:r>
              <a:rPr dirty="0" sz="800" spc="-15">
                <a:solidFill>
                  <a:srgbClr val="A6A6A6"/>
                </a:solidFill>
                <a:latin typeface="Trebuchet MS"/>
                <a:cs typeface="Trebuchet MS"/>
              </a:rPr>
              <a:t>Sutskever,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and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Geoffrey Hinton, 2012.  Reproduced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with</a:t>
            </a:r>
            <a:r>
              <a:rPr dirty="0" sz="800" spc="-5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permission.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00659" rIns="0" bIns="0" rtlCol="0" vert="horz">
            <a:spAutoFit/>
          </a:bodyPr>
          <a:lstStyle/>
          <a:p>
            <a:pPr marL="1516380" marR="5080" indent="-889000">
              <a:lnSpc>
                <a:spcPct val="138000"/>
              </a:lnSpc>
              <a:spcBef>
                <a:spcPts val="100"/>
              </a:spcBef>
            </a:pPr>
            <a:r>
              <a:rPr dirty="0"/>
              <a:t>Convolutional Neural Networks</a:t>
            </a:r>
            <a:r>
              <a:rPr dirty="0" spc="-100"/>
              <a:t> </a:t>
            </a:r>
            <a:r>
              <a:rPr dirty="0"/>
              <a:t>(CNN)  </a:t>
            </a:r>
            <a:r>
              <a:rPr dirty="0" spc="-15"/>
              <a:t>were </a:t>
            </a:r>
            <a:r>
              <a:rPr dirty="0"/>
              <a:t>not invented</a:t>
            </a:r>
            <a:r>
              <a:rPr dirty="0" spc="-75"/>
              <a:t> </a:t>
            </a:r>
            <a:r>
              <a:rPr dirty="0" spc="0"/>
              <a:t>overnight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32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23197" y="686620"/>
            <a:ext cx="509905" cy="822325"/>
          </a:xfrm>
          <a:custGeom>
            <a:avLst/>
            <a:gdLst/>
            <a:ahLst/>
            <a:cxnLst/>
            <a:rect l="l" t="t" r="r" b="b"/>
            <a:pathLst>
              <a:path w="509904" h="822325">
                <a:moveTo>
                  <a:pt x="0" y="0"/>
                </a:moveTo>
                <a:lnTo>
                  <a:pt x="509593" y="822014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587342" y="569987"/>
            <a:ext cx="211454" cy="211454"/>
          </a:xfrm>
          <a:custGeom>
            <a:avLst/>
            <a:gdLst/>
            <a:ahLst/>
            <a:cxnLst/>
            <a:rect l="l" t="t" r="r" b="b"/>
            <a:pathLst>
              <a:path w="211454" h="211454">
                <a:moveTo>
                  <a:pt x="0" y="0"/>
                </a:moveTo>
                <a:lnTo>
                  <a:pt x="211258" y="0"/>
                </a:lnTo>
                <a:lnTo>
                  <a:pt x="211258" y="211259"/>
                </a:lnTo>
                <a:lnTo>
                  <a:pt x="0" y="211259"/>
                </a:lnTo>
                <a:lnTo>
                  <a:pt x="0" y="0"/>
                </a:lnTo>
                <a:close/>
              </a:path>
            </a:pathLst>
          </a:custGeom>
          <a:solidFill>
            <a:srgbClr val="FDEA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6530" y="619175"/>
            <a:ext cx="211454" cy="211454"/>
          </a:xfrm>
          <a:custGeom>
            <a:avLst/>
            <a:gdLst/>
            <a:ahLst/>
            <a:cxnLst/>
            <a:rect l="l" t="t" r="r" b="b"/>
            <a:pathLst>
              <a:path w="211454" h="211455">
                <a:moveTo>
                  <a:pt x="0" y="0"/>
                </a:moveTo>
                <a:lnTo>
                  <a:pt x="211258" y="0"/>
                </a:lnTo>
                <a:lnTo>
                  <a:pt x="211258" y="211259"/>
                </a:lnTo>
                <a:lnTo>
                  <a:pt x="0" y="211259"/>
                </a:lnTo>
                <a:lnTo>
                  <a:pt x="0" y="0"/>
                </a:lnTo>
                <a:close/>
              </a:path>
            </a:pathLst>
          </a:custGeom>
          <a:solidFill>
            <a:srgbClr val="FAC0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685717" y="668364"/>
            <a:ext cx="211454" cy="211454"/>
          </a:xfrm>
          <a:custGeom>
            <a:avLst/>
            <a:gdLst/>
            <a:ahLst/>
            <a:cxnLst/>
            <a:rect l="l" t="t" r="r" b="b"/>
            <a:pathLst>
              <a:path w="211454" h="211455">
                <a:moveTo>
                  <a:pt x="0" y="0"/>
                </a:moveTo>
                <a:lnTo>
                  <a:pt x="211259" y="0"/>
                </a:lnTo>
                <a:lnTo>
                  <a:pt x="211259" y="211259"/>
                </a:lnTo>
                <a:lnTo>
                  <a:pt x="0" y="211259"/>
                </a:lnTo>
                <a:lnTo>
                  <a:pt x="0" y="0"/>
                </a:lnTo>
                <a:close/>
              </a:path>
            </a:pathLst>
          </a:custGeom>
          <a:solidFill>
            <a:srgbClr val="FDEA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34906" y="717552"/>
            <a:ext cx="211454" cy="211454"/>
          </a:xfrm>
          <a:custGeom>
            <a:avLst/>
            <a:gdLst/>
            <a:ahLst/>
            <a:cxnLst/>
            <a:rect l="l" t="t" r="r" b="b"/>
            <a:pathLst>
              <a:path w="211454" h="211455">
                <a:moveTo>
                  <a:pt x="0" y="0"/>
                </a:moveTo>
                <a:lnTo>
                  <a:pt x="211259" y="0"/>
                </a:lnTo>
                <a:lnTo>
                  <a:pt x="211259" y="211258"/>
                </a:lnTo>
                <a:lnTo>
                  <a:pt x="0" y="211258"/>
                </a:lnTo>
                <a:lnTo>
                  <a:pt x="0" y="0"/>
                </a:lnTo>
                <a:close/>
              </a:path>
            </a:pathLst>
          </a:custGeom>
          <a:solidFill>
            <a:srgbClr val="FAC0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84094" y="766739"/>
            <a:ext cx="211454" cy="211454"/>
          </a:xfrm>
          <a:custGeom>
            <a:avLst/>
            <a:gdLst/>
            <a:ahLst/>
            <a:cxnLst/>
            <a:rect l="l" t="t" r="r" b="b"/>
            <a:pathLst>
              <a:path w="211454" h="211455">
                <a:moveTo>
                  <a:pt x="0" y="0"/>
                </a:moveTo>
                <a:lnTo>
                  <a:pt x="211258" y="0"/>
                </a:lnTo>
                <a:lnTo>
                  <a:pt x="211258" y="211259"/>
                </a:lnTo>
                <a:lnTo>
                  <a:pt x="0" y="211259"/>
                </a:lnTo>
                <a:lnTo>
                  <a:pt x="0" y="0"/>
                </a:lnTo>
                <a:close/>
              </a:path>
            </a:pathLst>
          </a:custGeom>
          <a:solidFill>
            <a:srgbClr val="FDEA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33282" y="815928"/>
            <a:ext cx="211454" cy="211454"/>
          </a:xfrm>
          <a:custGeom>
            <a:avLst/>
            <a:gdLst/>
            <a:ahLst/>
            <a:cxnLst/>
            <a:rect l="l" t="t" r="r" b="b"/>
            <a:pathLst>
              <a:path w="211454" h="211455">
                <a:moveTo>
                  <a:pt x="0" y="0"/>
                </a:moveTo>
                <a:lnTo>
                  <a:pt x="211258" y="0"/>
                </a:lnTo>
                <a:lnTo>
                  <a:pt x="211258" y="211259"/>
                </a:lnTo>
                <a:lnTo>
                  <a:pt x="0" y="211259"/>
                </a:lnTo>
                <a:lnTo>
                  <a:pt x="0" y="0"/>
                </a:lnTo>
                <a:close/>
              </a:path>
            </a:pathLst>
          </a:custGeom>
          <a:solidFill>
            <a:srgbClr val="FAC0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85767" y="867281"/>
            <a:ext cx="211454" cy="211454"/>
          </a:xfrm>
          <a:custGeom>
            <a:avLst/>
            <a:gdLst/>
            <a:ahLst/>
            <a:cxnLst/>
            <a:rect l="l" t="t" r="r" b="b"/>
            <a:pathLst>
              <a:path w="211454" h="211455">
                <a:moveTo>
                  <a:pt x="0" y="0"/>
                </a:moveTo>
                <a:lnTo>
                  <a:pt x="211259" y="0"/>
                </a:lnTo>
                <a:lnTo>
                  <a:pt x="211259" y="211259"/>
                </a:lnTo>
                <a:lnTo>
                  <a:pt x="0" y="211259"/>
                </a:lnTo>
                <a:lnTo>
                  <a:pt x="0" y="0"/>
                </a:lnTo>
                <a:close/>
              </a:path>
            </a:pathLst>
          </a:custGeom>
          <a:solidFill>
            <a:srgbClr val="FDEA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34956" y="916470"/>
            <a:ext cx="211454" cy="211454"/>
          </a:xfrm>
          <a:custGeom>
            <a:avLst/>
            <a:gdLst/>
            <a:ahLst/>
            <a:cxnLst/>
            <a:rect l="l" t="t" r="r" b="b"/>
            <a:pathLst>
              <a:path w="211454" h="211455">
                <a:moveTo>
                  <a:pt x="0" y="0"/>
                </a:moveTo>
                <a:lnTo>
                  <a:pt x="211258" y="0"/>
                </a:lnTo>
                <a:lnTo>
                  <a:pt x="211258" y="211259"/>
                </a:lnTo>
                <a:lnTo>
                  <a:pt x="0" y="211259"/>
                </a:lnTo>
                <a:lnTo>
                  <a:pt x="0" y="0"/>
                </a:lnTo>
                <a:close/>
              </a:path>
            </a:pathLst>
          </a:custGeom>
          <a:solidFill>
            <a:srgbClr val="FAC0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84143" y="965658"/>
            <a:ext cx="211454" cy="211454"/>
          </a:xfrm>
          <a:custGeom>
            <a:avLst/>
            <a:gdLst/>
            <a:ahLst/>
            <a:cxnLst/>
            <a:rect l="l" t="t" r="r" b="b"/>
            <a:pathLst>
              <a:path w="211454" h="211455">
                <a:moveTo>
                  <a:pt x="0" y="0"/>
                </a:moveTo>
                <a:lnTo>
                  <a:pt x="211259" y="0"/>
                </a:lnTo>
                <a:lnTo>
                  <a:pt x="211259" y="211258"/>
                </a:lnTo>
                <a:lnTo>
                  <a:pt x="0" y="211258"/>
                </a:lnTo>
                <a:lnTo>
                  <a:pt x="0" y="0"/>
                </a:lnTo>
                <a:close/>
              </a:path>
            </a:pathLst>
          </a:custGeom>
          <a:solidFill>
            <a:srgbClr val="FDEA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33331" y="1014845"/>
            <a:ext cx="211454" cy="211454"/>
          </a:xfrm>
          <a:custGeom>
            <a:avLst/>
            <a:gdLst/>
            <a:ahLst/>
            <a:cxnLst/>
            <a:rect l="l" t="t" r="r" b="b"/>
            <a:pathLst>
              <a:path w="211454" h="211455">
                <a:moveTo>
                  <a:pt x="0" y="0"/>
                </a:moveTo>
                <a:lnTo>
                  <a:pt x="211259" y="0"/>
                </a:lnTo>
                <a:lnTo>
                  <a:pt x="211259" y="211259"/>
                </a:lnTo>
                <a:lnTo>
                  <a:pt x="0" y="211259"/>
                </a:lnTo>
                <a:lnTo>
                  <a:pt x="0" y="0"/>
                </a:lnTo>
                <a:close/>
              </a:path>
            </a:pathLst>
          </a:custGeom>
          <a:solidFill>
            <a:srgbClr val="FAC0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82520" y="1064033"/>
            <a:ext cx="211454" cy="211454"/>
          </a:xfrm>
          <a:custGeom>
            <a:avLst/>
            <a:gdLst/>
            <a:ahLst/>
            <a:cxnLst/>
            <a:rect l="l" t="t" r="r" b="b"/>
            <a:pathLst>
              <a:path w="211454" h="211455">
                <a:moveTo>
                  <a:pt x="0" y="0"/>
                </a:moveTo>
                <a:lnTo>
                  <a:pt x="211259" y="0"/>
                </a:lnTo>
                <a:lnTo>
                  <a:pt x="211259" y="211259"/>
                </a:lnTo>
                <a:lnTo>
                  <a:pt x="0" y="211259"/>
                </a:lnTo>
                <a:lnTo>
                  <a:pt x="0" y="0"/>
                </a:lnTo>
                <a:close/>
              </a:path>
            </a:pathLst>
          </a:custGeom>
          <a:solidFill>
            <a:srgbClr val="FDEA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131708" y="1113222"/>
            <a:ext cx="211454" cy="211454"/>
          </a:xfrm>
          <a:custGeom>
            <a:avLst/>
            <a:gdLst/>
            <a:ahLst/>
            <a:cxnLst/>
            <a:rect l="l" t="t" r="r" b="b"/>
            <a:pathLst>
              <a:path w="211454" h="211455">
                <a:moveTo>
                  <a:pt x="0" y="0"/>
                </a:moveTo>
                <a:lnTo>
                  <a:pt x="211258" y="0"/>
                </a:lnTo>
                <a:lnTo>
                  <a:pt x="211258" y="211259"/>
                </a:lnTo>
                <a:lnTo>
                  <a:pt x="0" y="211259"/>
                </a:lnTo>
                <a:lnTo>
                  <a:pt x="0" y="0"/>
                </a:lnTo>
                <a:close/>
              </a:path>
            </a:pathLst>
          </a:custGeom>
          <a:solidFill>
            <a:srgbClr val="FAC0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75589" y="1157063"/>
            <a:ext cx="211454" cy="211454"/>
          </a:xfrm>
          <a:custGeom>
            <a:avLst/>
            <a:gdLst/>
            <a:ahLst/>
            <a:cxnLst/>
            <a:rect l="l" t="t" r="r" b="b"/>
            <a:pathLst>
              <a:path w="211454" h="211455">
                <a:moveTo>
                  <a:pt x="0" y="0"/>
                </a:moveTo>
                <a:lnTo>
                  <a:pt x="211259" y="0"/>
                </a:lnTo>
                <a:lnTo>
                  <a:pt x="211259" y="211259"/>
                </a:lnTo>
                <a:lnTo>
                  <a:pt x="0" y="211259"/>
                </a:lnTo>
                <a:lnTo>
                  <a:pt x="0" y="0"/>
                </a:lnTo>
                <a:close/>
              </a:path>
            </a:pathLst>
          </a:custGeom>
          <a:solidFill>
            <a:srgbClr val="FDEA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224778" y="1206252"/>
            <a:ext cx="211454" cy="211454"/>
          </a:xfrm>
          <a:custGeom>
            <a:avLst/>
            <a:gdLst/>
            <a:ahLst/>
            <a:cxnLst/>
            <a:rect l="l" t="t" r="r" b="b"/>
            <a:pathLst>
              <a:path w="211454" h="211455">
                <a:moveTo>
                  <a:pt x="0" y="0"/>
                </a:moveTo>
                <a:lnTo>
                  <a:pt x="211259" y="0"/>
                </a:lnTo>
                <a:lnTo>
                  <a:pt x="211259" y="211258"/>
                </a:lnTo>
                <a:lnTo>
                  <a:pt x="0" y="211258"/>
                </a:lnTo>
                <a:lnTo>
                  <a:pt x="0" y="0"/>
                </a:lnTo>
                <a:close/>
              </a:path>
            </a:pathLst>
          </a:custGeom>
          <a:solidFill>
            <a:srgbClr val="FAC0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273966" y="1255439"/>
            <a:ext cx="211454" cy="211454"/>
          </a:xfrm>
          <a:custGeom>
            <a:avLst/>
            <a:gdLst/>
            <a:ahLst/>
            <a:cxnLst/>
            <a:rect l="l" t="t" r="r" b="b"/>
            <a:pathLst>
              <a:path w="211454" h="211455">
                <a:moveTo>
                  <a:pt x="0" y="0"/>
                </a:moveTo>
                <a:lnTo>
                  <a:pt x="211258" y="0"/>
                </a:lnTo>
                <a:lnTo>
                  <a:pt x="211258" y="211259"/>
                </a:lnTo>
                <a:lnTo>
                  <a:pt x="0" y="211259"/>
                </a:lnTo>
                <a:lnTo>
                  <a:pt x="0" y="0"/>
                </a:lnTo>
                <a:close/>
              </a:path>
            </a:pathLst>
          </a:custGeom>
          <a:solidFill>
            <a:srgbClr val="FDEA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23153" y="1304627"/>
            <a:ext cx="211454" cy="211454"/>
          </a:xfrm>
          <a:custGeom>
            <a:avLst/>
            <a:gdLst/>
            <a:ahLst/>
            <a:cxnLst/>
            <a:rect l="l" t="t" r="r" b="b"/>
            <a:pathLst>
              <a:path w="211454" h="211455">
                <a:moveTo>
                  <a:pt x="0" y="0"/>
                </a:moveTo>
                <a:lnTo>
                  <a:pt x="211259" y="0"/>
                </a:lnTo>
                <a:lnTo>
                  <a:pt x="211259" y="211259"/>
                </a:lnTo>
                <a:lnTo>
                  <a:pt x="0" y="211259"/>
                </a:lnTo>
                <a:lnTo>
                  <a:pt x="0" y="0"/>
                </a:lnTo>
                <a:close/>
              </a:path>
            </a:pathLst>
          </a:custGeom>
          <a:solidFill>
            <a:srgbClr val="FAC0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372341" y="1353816"/>
            <a:ext cx="211454" cy="211454"/>
          </a:xfrm>
          <a:custGeom>
            <a:avLst/>
            <a:gdLst/>
            <a:ahLst/>
            <a:cxnLst/>
            <a:rect l="l" t="t" r="r" b="b"/>
            <a:pathLst>
              <a:path w="211454" h="211455">
                <a:moveTo>
                  <a:pt x="0" y="0"/>
                </a:moveTo>
                <a:lnTo>
                  <a:pt x="211259" y="0"/>
                </a:lnTo>
                <a:lnTo>
                  <a:pt x="211259" y="211259"/>
                </a:lnTo>
                <a:lnTo>
                  <a:pt x="0" y="211259"/>
                </a:lnTo>
                <a:lnTo>
                  <a:pt x="0" y="0"/>
                </a:lnTo>
                <a:close/>
              </a:path>
            </a:pathLst>
          </a:custGeom>
          <a:solidFill>
            <a:srgbClr val="FDEA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21530" y="1403004"/>
            <a:ext cx="211454" cy="211454"/>
          </a:xfrm>
          <a:custGeom>
            <a:avLst/>
            <a:gdLst/>
            <a:ahLst/>
            <a:cxnLst/>
            <a:rect l="l" t="t" r="r" b="b"/>
            <a:pathLst>
              <a:path w="211454" h="211455">
                <a:moveTo>
                  <a:pt x="0" y="0"/>
                </a:moveTo>
                <a:lnTo>
                  <a:pt x="211259" y="0"/>
                </a:lnTo>
                <a:lnTo>
                  <a:pt x="211259" y="211258"/>
                </a:lnTo>
                <a:lnTo>
                  <a:pt x="0" y="211258"/>
                </a:lnTo>
                <a:lnTo>
                  <a:pt x="0" y="0"/>
                </a:lnTo>
                <a:close/>
              </a:path>
            </a:pathLst>
          </a:custGeom>
          <a:solidFill>
            <a:srgbClr val="FAC0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775677" y="331487"/>
            <a:ext cx="420370" cy="420370"/>
          </a:xfrm>
          <a:custGeom>
            <a:avLst/>
            <a:gdLst/>
            <a:ahLst/>
            <a:cxnLst/>
            <a:rect l="l" t="t" r="r" b="b"/>
            <a:pathLst>
              <a:path w="420370" h="420370">
                <a:moveTo>
                  <a:pt x="0" y="0"/>
                </a:moveTo>
                <a:lnTo>
                  <a:pt x="420262" y="0"/>
                </a:lnTo>
                <a:lnTo>
                  <a:pt x="420262" y="420263"/>
                </a:lnTo>
                <a:lnTo>
                  <a:pt x="0" y="420263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873528" y="429338"/>
            <a:ext cx="420370" cy="420370"/>
          </a:xfrm>
          <a:custGeom>
            <a:avLst/>
            <a:gdLst/>
            <a:ahLst/>
            <a:cxnLst/>
            <a:rect l="l" t="t" r="r" b="b"/>
            <a:pathLst>
              <a:path w="420370" h="420369">
                <a:moveTo>
                  <a:pt x="0" y="0"/>
                </a:moveTo>
                <a:lnTo>
                  <a:pt x="420262" y="0"/>
                </a:lnTo>
                <a:lnTo>
                  <a:pt x="420262" y="420263"/>
                </a:lnTo>
                <a:lnTo>
                  <a:pt x="0" y="420263"/>
                </a:lnTo>
                <a:lnTo>
                  <a:pt x="0" y="0"/>
                </a:lnTo>
                <a:close/>
              </a:path>
            </a:pathLst>
          </a:custGeom>
          <a:solidFill>
            <a:srgbClr val="D7E4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971379" y="527189"/>
            <a:ext cx="420370" cy="420370"/>
          </a:xfrm>
          <a:custGeom>
            <a:avLst/>
            <a:gdLst/>
            <a:ahLst/>
            <a:cxnLst/>
            <a:rect l="l" t="t" r="r" b="b"/>
            <a:pathLst>
              <a:path w="420370" h="420369">
                <a:moveTo>
                  <a:pt x="0" y="0"/>
                </a:moveTo>
                <a:lnTo>
                  <a:pt x="420262" y="0"/>
                </a:lnTo>
                <a:lnTo>
                  <a:pt x="420262" y="420263"/>
                </a:lnTo>
                <a:lnTo>
                  <a:pt x="0" y="420263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069228" y="625039"/>
            <a:ext cx="420370" cy="420370"/>
          </a:xfrm>
          <a:custGeom>
            <a:avLst/>
            <a:gdLst/>
            <a:ahLst/>
            <a:cxnLst/>
            <a:rect l="l" t="t" r="r" b="b"/>
            <a:pathLst>
              <a:path w="420370" h="420369">
                <a:moveTo>
                  <a:pt x="0" y="0"/>
                </a:moveTo>
                <a:lnTo>
                  <a:pt x="420263" y="0"/>
                </a:lnTo>
                <a:lnTo>
                  <a:pt x="420263" y="420263"/>
                </a:lnTo>
                <a:lnTo>
                  <a:pt x="0" y="420263"/>
                </a:lnTo>
                <a:lnTo>
                  <a:pt x="0" y="0"/>
                </a:lnTo>
                <a:close/>
              </a:path>
            </a:pathLst>
          </a:custGeom>
          <a:solidFill>
            <a:srgbClr val="D7E4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67079" y="722891"/>
            <a:ext cx="420370" cy="420370"/>
          </a:xfrm>
          <a:custGeom>
            <a:avLst/>
            <a:gdLst/>
            <a:ahLst/>
            <a:cxnLst/>
            <a:rect l="l" t="t" r="r" b="b"/>
            <a:pathLst>
              <a:path w="420370" h="420369">
                <a:moveTo>
                  <a:pt x="0" y="0"/>
                </a:moveTo>
                <a:lnTo>
                  <a:pt x="420263" y="0"/>
                </a:lnTo>
                <a:lnTo>
                  <a:pt x="420263" y="420262"/>
                </a:lnTo>
                <a:lnTo>
                  <a:pt x="0" y="420262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264930" y="820742"/>
            <a:ext cx="420370" cy="420370"/>
          </a:xfrm>
          <a:custGeom>
            <a:avLst/>
            <a:gdLst/>
            <a:ahLst/>
            <a:cxnLst/>
            <a:rect l="l" t="t" r="r" b="b"/>
            <a:pathLst>
              <a:path w="420370" h="420369">
                <a:moveTo>
                  <a:pt x="0" y="0"/>
                </a:moveTo>
                <a:lnTo>
                  <a:pt x="420263" y="0"/>
                </a:lnTo>
                <a:lnTo>
                  <a:pt x="420263" y="420262"/>
                </a:lnTo>
                <a:lnTo>
                  <a:pt x="0" y="420262"/>
                </a:lnTo>
                <a:lnTo>
                  <a:pt x="0" y="0"/>
                </a:lnTo>
                <a:close/>
              </a:path>
            </a:pathLst>
          </a:custGeom>
          <a:solidFill>
            <a:srgbClr val="D7E4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42074" y="914878"/>
            <a:ext cx="420370" cy="420370"/>
          </a:xfrm>
          <a:custGeom>
            <a:avLst/>
            <a:gdLst/>
            <a:ahLst/>
            <a:cxnLst/>
            <a:rect l="l" t="t" r="r" b="b"/>
            <a:pathLst>
              <a:path w="420370" h="420369">
                <a:moveTo>
                  <a:pt x="0" y="0"/>
                </a:moveTo>
                <a:lnTo>
                  <a:pt x="420262" y="0"/>
                </a:lnTo>
                <a:lnTo>
                  <a:pt x="420262" y="420263"/>
                </a:lnTo>
                <a:lnTo>
                  <a:pt x="0" y="420263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439925" y="1012729"/>
            <a:ext cx="420370" cy="420370"/>
          </a:xfrm>
          <a:custGeom>
            <a:avLst/>
            <a:gdLst/>
            <a:ahLst/>
            <a:cxnLst/>
            <a:rect l="l" t="t" r="r" b="b"/>
            <a:pathLst>
              <a:path w="420370" h="420369">
                <a:moveTo>
                  <a:pt x="0" y="0"/>
                </a:moveTo>
                <a:lnTo>
                  <a:pt x="420262" y="0"/>
                </a:lnTo>
                <a:lnTo>
                  <a:pt x="420262" y="420263"/>
                </a:lnTo>
                <a:lnTo>
                  <a:pt x="0" y="420263"/>
                </a:lnTo>
                <a:lnTo>
                  <a:pt x="0" y="0"/>
                </a:lnTo>
                <a:close/>
              </a:path>
            </a:pathLst>
          </a:custGeom>
          <a:solidFill>
            <a:srgbClr val="D7E4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537776" y="1110580"/>
            <a:ext cx="420370" cy="420370"/>
          </a:xfrm>
          <a:custGeom>
            <a:avLst/>
            <a:gdLst/>
            <a:ahLst/>
            <a:cxnLst/>
            <a:rect l="l" t="t" r="r" b="b"/>
            <a:pathLst>
              <a:path w="420370" h="420369">
                <a:moveTo>
                  <a:pt x="0" y="0"/>
                </a:moveTo>
                <a:lnTo>
                  <a:pt x="420262" y="0"/>
                </a:lnTo>
                <a:lnTo>
                  <a:pt x="420262" y="420263"/>
                </a:lnTo>
                <a:lnTo>
                  <a:pt x="0" y="420263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635626" y="1208430"/>
            <a:ext cx="420370" cy="420370"/>
          </a:xfrm>
          <a:custGeom>
            <a:avLst/>
            <a:gdLst/>
            <a:ahLst/>
            <a:cxnLst/>
            <a:rect l="l" t="t" r="r" b="b"/>
            <a:pathLst>
              <a:path w="420370" h="420369">
                <a:moveTo>
                  <a:pt x="0" y="0"/>
                </a:moveTo>
                <a:lnTo>
                  <a:pt x="420263" y="0"/>
                </a:lnTo>
                <a:lnTo>
                  <a:pt x="420263" y="420263"/>
                </a:lnTo>
                <a:lnTo>
                  <a:pt x="0" y="420263"/>
                </a:lnTo>
                <a:lnTo>
                  <a:pt x="0" y="0"/>
                </a:lnTo>
                <a:close/>
              </a:path>
            </a:pathLst>
          </a:custGeom>
          <a:solidFill>
            <a:srgbClr val="D7E4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733477" y="1306282"/>
            <a:ext cx="420370" cy="420370"/>
          </a:xfrm>
          <a:custGeom>
            <a:avLst/>
            <a:gdLst/>
            <a:ahLst/>
            <a:cxnLst/>
            <a:rect l="l" t="t" r="r" b="b"/>
            <a:pathLst>
              <a:path w="420370" h="420369">
                <a:moveTo>
                  <a:pt x="0" y="0"/>
                </a:moveTo>
                <a:lnTo>
                  <a:pt x="420263" y="0"/>
                </a:lnTo>
                <a:lnTo>
                  <a:pt x="420263" y="420262"/>
                </a:lnTo>
                <a:lnTo>
                  <a:pt x="0" y="420262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831328" y="1404133"/>
            <a:ext cx="420370" cy="420370"/>
          </a:xfrm>
          <a:custGeom>
            <a:avLst/>
            <a:gdLst/>
            <a:ahLst/>
            <a:cxnLst/>
            <a:rect l="l" t="t" r="r" b="b"/>
            <a:pathLst>
              <a:path w="420370" h="420369">
                <a:moveTo>
                  <a:pt x="0" y="0"/>
                </a:moveTo>
                <a:lnTo>
                  <a:pt x="420263" y="0"/>
                </a:lnTo>
                <a:lnTo>
                  <a:pt x="420263" y="420262"/>
                </a:lnTo>
                <a:lnTo>
                  <a:pt x="0" y="420262"/>
                </a:lnTo>
                <a:lnTo>
                  <a:pt x="0" y="0"/>
                </a:lnTo>
                <a:close/>
              </a:path>
            </a:pathLst>
          </a:custGeom>
          <a:solidFill>
            <a:srgbClr val="D7E4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281458" y="561064"/>
            <a:ext cx="654685" cy="654685"/>
          </a:xfrm>
          <a:custGeom>
            <a:avLst/>
            <a:gdLst/>
            <a:ahLst/>
            <a:cxnLst/>
            <a:rect l="l" t="t" r="r" b="b"/>
            <a:pathLst>
              <a:path w="654685" h="654685">
                <a:moveTo>
                  <a:pt x="0" y="0"/>
                </a:moveTo>
                <a:lnTo>
                  <a:pt x="654549" y="0"/>
                </a:lnTo>
                <a:lnTo>
                  <a:pt x="654549" y="654549"/>
                </a:lnTo>
                <a:lnTo>
                  <a:pt x="0" y="654549"/>
                </a:lnTo>
                <a:lnTo>
                  <a:pt x="0" y="0"/>
                </a:lnTo>
                <a:close/>
              </a:path>
            </a:pathLst>
          </a:custGeom>
          <a:solidFill>
            <a:srgbClr val="FAC0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450985" y="713464"/>
            <a:ext cx="637540" cy="654685"/>
          </a:xfrm>
          <a:custGeom>
            <a:avLst/>
            <a:gdLst/>
            <a:ahLst/>
            <a:cxnLst/>
            <a:rect l="l" t="t" r="r" b="b"/>
            <a:pathLst>
              <a:path w="637539" h="654685">
                <a:moveTo>
                  <a:pt x="0" y="654549"/>
                </a:moveTo>
                <a:lnTo>
                  <a:pt x="637421" y="654549"/>
                </a:lnTo>
                <a:lnTo>
                  <a:pt x="637421" y="0"/>
                </a:lnTo>
                <a:lnTo>
                  <a:pt x="0" y="0"/>
                </a:lnTo>
                <a:lnTo>
                  <a:pt x="0" y="654549"/>
                </a:lnTo>
                <a:close/>
              </a:path>
            </a:pathLst>
          </a:custGeom>
          <a:solidFill>
            <a:srgbClr val="FDEA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586258" y="865864"/>
            <a:ext cx="654685" cy="654685"/>
          </a:xfrm>
          <a:custGeom>
            <a:avLst/>
            <a:gdLst/>
            <a:ahLst/>
            <a:cxnLst/>
            <a:rect l="l" t="t" r="r" b="b"/>
            <a:pathLst>
              <a:path w="654685" h="654685">
                <a:moveTo>
                  <a:pt x="0" y="0"/>
                </a:moveTo>
                <a:lnTo>
                  <a:pt x="654549" y="0"/>
                </a:lnTo>
                <a:lnTo>
                  <a:pt x="654549" y="654549"/>
                </a:lnTo>
                <a:lnTo>
                  <a:pt x="0" y="654549"/>
                </a:lnTo>
                <a:lnTo>
                  <a:pt x="0" y="0"/>
                </a:lnTo>
                <a:close/>
              </a:path>
            </a:pathLst>
          </a:custGeom>
          <a:solidFill>
            <a:srgbClr val="FAC0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738658" y="1018264"/>
            <a:ext cx="654685" cy="654685"/>
          </a:xfrm>
          <a:custGeom>
            <a:avLst/>
            <a:gdLst/>
            <a:ahLst/>
            <a:cxnLst/>
            <a:rect l="l" t="t" r="r" b="b"/>
            <a:pathLst>
              <a:path w="654685" h="654685">
                <a:moveTo>
                  <a:pt x="0" y="0"/>
                </a:moveTo>
                <a:lnTo>
                  <a:pt x="654549" y="0"/>
                </a:lnTo>
                <a:lnTo>
                  <a:pt x="654549" y="654549"/>
                </a:lnTo>
                <a:lnTo>
                  <a:pt x="0" y="654549"/>
                </a:lnTo>
                <a:lnTo>
                  <a:pt x="0" y="0"/>
                </a:lnTo>
                <a:close/>
              </a:path>
            </a:pathLst>
          </a:custGeom>
          <a:solidFill>
            <a:srgbClr val="FDEA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891058" y="1170664"/>
            <a:ext cx="654685" cy="654685"/>
          </a:xfrm>
          <a:custGeom>
            <a:avLst/>
            <a:gdLst/>
            <a:ahLst/>
            <a:cxnLst/>
            <a:rect l="l" t="t" r="r" b="b"/>
            <a:pathLst>
              <a:path w="654685" h="654685">
                <a:moveTo>
                  <a:pt x="0" y="0"/>
                </a:moveTo>
                <a:lnTo>
                  <a:pt x="654549" y="0"/>
                </a:lnTo>
                <a:lnTo>
                  <a:pt x="654549" y="654549"/>
                </a:lnTo>
                <a:lnTo>
                  <a:pt x="0" y="654549"/>
                </a:lnTo>
                <a:lnTo>
                  <a:pt x="0" y="0"/>
                </a:lnTo>
                <a:close/>
              </a:path>
            </a:pathLst>
          </a:custGeom>
          <a:solidFill>
            <a:srgbClr val="FAC0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135200" y="394186"/>
            <a:ext cx="1067435" cy="1067435"/>
          </a:xfrm>
          <a:custGeom>
            <a:avLst/>
            <a:gdLst/>
            <a:ahLst/>
            <a:cxnLst/>
            <a:rect l="l" t="t" r="r" b="b"/>
            <a:pathLst>
              <a:path w="1067435" h="1067435">
                <a:moveTo>
                  <a:pt x="0" y="0"/>
                </a:moveTo>
                <a:lnTo>
                  <a:pt x="1067287" y="0"/>
                </a:lnTo>
                <a:lnTo>
                  <a:pt x="1067287" y="1067287"/>
                </a:lnTo>
                <a:lnTo>
                  <a:pt x="0" y="1067287"/>
                </a:lnTo>
                <a:lnTo>
                  <a:pt x="0" y="0"/>
                </a:lnTo>
                <a:close/>
              </a:path>
            </a:pathLst>
          </a:custGeom>
          <a:solidFill>
            <a:srgbClr val="D7E4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383699" y="642684"/>
            <a:ext cx="1067435" cy="1067435"/>
          </a:xfrm>
          <a:custGeom>
            <a:avLst/>
            <a:gdLst/>
            <a:ahLst/>
            <a:cxnLst/>
            <a:rect l="l" t="t" r="r" b="b"/>
            <a:pathLst>
              <a:path w="1067435" h="1067435">
                <a:moveTo>
                  <a:pt x="0" y="0"/>
                </a:moveTo>
                <a:lnTo>
                  <a:pt x="1067286" y="0"/>
                </a:lnTo>
                <a:lnTo>
                  <a:pt x="1067286" y="1067287"/>
                </a:lnTo>
                <a:lnTo>
                  <a:pt x="0" y="1067287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632197" y="891184"/>
            <a:ext cx="1067435" cy="1067435"/>
          </a:xfrm>
          <a:custGeom>
            <a:avLst/>
            <a:gdLst/>
            <a:ahLst/>
            <a:cxnLst/>
            <a:rect l="l" t="t" r="r" b="b"/>
            <a:pathLst>
              <a:path w="1067435" h="1067435">
                <a:moveTo>
                  <a:pt x="0" y="0"/>
                </a:moveTo>
                <a:lnTo>
                  <a:pt x="1067287" y="0"/>
                </a:lnTo>
                <a:lnTo>
                  <a:pt x="1067287" y="1067286"/>
                </a:lnTo>
                <a:lnTo>
                  <a:pt x="0" y="1067286"/>
                </a:lnTo>
                <a:lnTo>
                  <a:pt x="0" y="0"/>
                </a:lnTo>
                <a:close/>
              </a:path>
            </a:pathLst>
          </a:custGeom>
          <a:solidFill>
            <a:srgbClr val="D7E4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0" y="3245799"/>
            <a:ext cx="91440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0" y="3276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943100" y="3429000"/>
            <a:ext cx="6438900" cy="2057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508000" y="342900"/>
            <a:ext cx="1042669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Avenir-Book"/>
                <a:cs typeface="Avenir-Book"/>
              </a:rPr>
              <a:t>1998</a:t>
            </a:r>
            <a:endParaRPr sz="3600">
              <a:latin typeface="Avenir-Book"/>
              <a:cs typeface="Avenir-Book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95300" y="863600"/>
            <a:ext cx="12496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venir-Book"/>
                <a:cs typeface="Avenir-Book"/>
              </a:rPr>
              <a:t>LeCun et</a:t>
            </a:r>
            <a:r>
              <a:rPr dirty="0" sz="1800" spc="-100">
                <a:latin typeface="Avenir-Book"/>
                <a:cs typeface="Avenir-Book"/>
              </a:rPr>
              <a:t> </a:t>
            </a:r>
            <a:r>
              <a:rPr dirty="0" sz="1800">
                <a:latin typeface="Avenir-Book"/>
                <a:cs typeface="Avenir-Book"/>
              </a:rPr>
              <a:t>al.</a:t>
            </a:r>
            <a:endParaRPr sz="1800">
              <a:latin typeface="Avenir-Book"/>
              <a:cs typeface="Avenir-Book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04800" y="3568700"/>
            <a:ext cx="1647189" cy="8585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Avenir-Book"/>
                <a:cs typeface="Avenir-Book"/>
              </a:rPr>
              <a:t>2012</a:t>
            </a:r>
            <a:endParaRPr sz="3600">
              <a:latin typeface="Avenir-Book"/>
              <a:cs typeface="Avenir-Book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1800">
                <a:latin typeface="Avenir-Book"/>
                <a:cs typeface="Avenir-Book"/>
              </a:rPr>
              <a:t>Krizhevsky et</a:t>
            </a:r>
            <a:r>
              <a:rPr dirty="0" sz="1800" spc="-100">
                <a:latin typeface="Avenir-Book"/>
                <a:cs typeface="Avenir-Book"/>
              </a:rPr>
              <a:t> </a:t>
            </a:r>
            <a:r>
              <a:rPr dirty="0" sz="1800">
                <a:latin typeface="Avenir-Book"/>
                <a:cs typeface="Avenir-Book"/>
              </a:rPr>
              <a:t>al.</a:t>
            </a:r>
            <a:endParaRPr sz="1800">
              <a:latin typeface="Avenir-Book"/>
              <a:cs typeface="Avenir-Book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410200" y="2228305"/>
            <a:ext cx="2755900" cy="776605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254"/>
              </a:spcBef>
            </a:pPr>
            <a:r>
              <a:rPr dirty="0" sz="1800">
                <a:latin typeface="Avenir-Book"/>
                <a:cs typeface="Avenir-Book"/>
              </a:rPr>
              <a:t># of pixels used in</a:t>
            </a:r>
            <a:r>
              <a:rPr dirty="0" sz="1800" spc="-100">
                <a:latin typeface="Avenir-Book"/>
                <a:cs typeface="Avenir-Book"/>
              </a:rPr>
              <a:t> </a:t>
            </a:r>
            <a:r>
              <a:rPr dirty="0" sz="1800">
                <a:latin typeface="Avenir-Book"/>
                <a:cs typeface="Avenir-Book"/>
              </a:rPr>
              <a:t>training</a:t>
            </a:r>
            <a:endParaRPr sz="1800">
              <a:latin typeface="Avenir-Book"/>
              <a:cs typeface="Avenir-Book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2800">
                <a:latin typeface="Avenir-Book"/>
                <a:cs typeface="Avenir-Book"/>
              </a:rPr>
              <a:t>10</a:t>
            </a:r>
            <a:r>
              <a:rPr dirty="0" baseline="27027" sz="2775">
                <a:latin typeface="Avenir-Book"/>
                <a:cs typeface="Avenir-Book"/>
              </a:rPr>
              <a:t>7</a:t>
            </a:r>
            <a:endParaRPr baseline="27027" sz="2775">
              <a:latin typeface="Avenir-Book"/>
              <a:cs typeface="Avenir-Book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397500" y="5372100"/>
            <a:ext cx="2705100" cy="709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90"/>
              </a:lnSpc>
              <a:spcBef>
                <a:spcPts val="100"/>
              </a:spcBef>
            </a:pPr>
            <a:r>
              <a:rPr dirty="0" sz="1800">
                <a:latin typeface="Avenir-Book"/>
                <a:cs typeface="Avenir-Book"/>
              </a:rPr>
              <a:t># of pixels used in</a:t>
            </a:r>
            <a:r>
              <a:rPr dirty="0" sz="1800" spc="-100">
                <a:latin typeface="Avenir-Book"/>
                <a:cs typeface="Avenir-Book"/>
              </a:rPr>
              <a:t> </a:t>
            </a:r>
            <a:r>
              <a:rPr dirty="0" sz="1800">
                <a:latin typeface="Avenir-Book"/>
                <a:cs typeface="Avenir-Book"/>
              </a:rPr>
              <a:t>training</a:t>
            </a:r>
            <a:endParaRPr sz="1800">
              <a:latin typeface="Avenir-Book"/>
              <a:cs typeface="Avenir-Book"/>
            </a:endParaRPr>
          </a:p>
          <a:p>
            <a:pPr marL="50800">
              <a:lnSpc>
                <a:spcPts val="3290"/>
              </a:lnSpc>
            </a:pPr>
            <a:r>
              <a:rPr dirty="0" baseline="-17857" sz="4200">
                <a:latin typeface="Avenir-Book"/>
                <a:cs typeface="Avenir-Book"/>
              </a:rPr>
              <a:t>10</a:t>
            </a:r>
            <a:r>
              <a:rPr dirty="0" sz="1850">
                <a:latin typeface="Avenir-Book"/>
                <a:cs typeface="Avenir-Book"/>
              </a:rPr>
              <a:t>14</a:t>
            </a:r>
            <a:endParaRPr sz="1850">
              <a:latin typeface="Avenir-Book"/>
              <a:cs typeface="Avenir-Book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981200" y="2153012"/>
            <a:ext cx="1515110" cy="839469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dirty="0" sz="1800">
                <a:latin typeface="Avenir-Book"/>
                <a:cs typeface="Avenir-Book"/>
              </a:rPr>
              <a:t># of</a:t>
            </a:r>
            <a:r>
              <a:rPr dirty="0" sz="1800" spc="-100">
                <a:latin typeface="Avenir-Book"/>
                <a:cs typeface="Avenir-Book"/>
              </a:rPr>
              <a:t> </a:t>
            </a:r>
            <a:r>
              <a:rPr dirty="0" sz="1800">
                <a:latin typeface="Avenir-Book"/>
                <a:cs typeface="Avenir-Book"/>
              </a:rPr>
              <a:t>transistors</a:t>
            </a:r>
            <a:endParaRPr sz="1800">
              <a:latin typeface="Avenir-Book"/>
              <a:cs typeface="Avenir-Book"/>
            </a:endParaRPr>
          </a:p>
          <a:p>
            <a:pPr marL="812800">
              <a:lnSpc>
                <a:spcPct val="100000"/>
              </a:lnSpc>
              <a:spcBef>
                <a:spcPts val="535"/>
              </a:spcBef>
            </a:pPr>
            <a:r>
              <a:rPr dirty="0" sz="2800">
                <a:latin typeface="Avenir-Book"/>
                <a:cs typeface="Avenir-Book"/>
              </a:rPr>
              <a:t>10</a:t>
            </a:r>
            <a:r>
              <a:rPr dirty="0" baseline="27027" sz="2775">
                <a:latin typeface="Avenir-Book"/>
                <a:cs typeface="Avenir-Book"/>
              </a:rPr>
              <a:t>6</a:t>
            </a:r>
            <a:endParaRPr baseline="27027" sz="2775">
              <a:latin typeface="Avenir-Book"/>
              <a:cs typeface="Avenir-Book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943100" y="5303520"/>
            <a:ext cx="1515110" cy="9017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1800">
                <a:latin typeface="Avenir-Book"/>
                <a:cs typeface="Avenir-Book"/>
              </a:rPr>
              <a:t># of</a:t>
            </a:r>
            <a:r>
              <a:rPr dirty="0" sz="1800" spc="-100">
                <a:latin typeface="Avenir-Book"/>
                <a:cs typeface="Avenir-Book"/>
              </a:rPr>
              <a:t> </a:t>
            </a:r>
            <a:r>
              <a:rPr dirty="0" sz="1800">
                <a:latin typeface="Avenir-Book"/>
                <a:cs typeface="Avenir-Book"/>
              </a:rPr>
              <a:t>transistors</a:t>
            </a:r>
            <a:endParaRPr sz="1800">
              <a:latin typeface="Avenir-Book"/>
              <a:cs typeface="Avenir-Book"/>
            </a:endParaRPr>
          </a:p>
          <a:p>
            <a:pPr marL="660400">
              <a:lnSpc>
                <a:spcPct val="100000"/>
              </a:lnSpc>
              <a:spcBef>
                <a:spcPts val="840"/>
              </a:spcBef>
            </a:pPr>
            <a:r>
              <a:rPr dirty="0" sz="2800">
                <a:latin typeface="Avenir-Book"/>
                <a:cs typeface="Avenir-Book"/>
              </a:rPr>
              <a:t>10</a:t>
            </a:r>
            <a:r>
              <a:rPr dirty="0" baseline="27027" sz="2775">
                <a:latin typeface="Avenir-Book"/>
                <a:cs typeface="Avenir-Book"/>
              </a:rPr>
              <a:t>9</a:t>
            </a:r>
            <a:endParaRPr baseline="27027" sz="2775">
              <a:latin typeface="Avenir-Book"/>
              <a:cs typeface="Avenir-Book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273800" y="5803900"/>
            <a:ext cx="2616200" cy="40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163154" y="2514600"/>
            <a:ext cx="592745" cy="4555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163154" y="2989225"/>
            <a:ext cx="592745" cy="1301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006600" y="5740400"/>
            <a:ext cx="635000" cy="520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172200" y="2667000"/>
            <a:ext cx="1079500" cy="317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581400" y="5702300"/>
            <a:ext cx="749300" cy="622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3657600" y="5384800"/>
            <a:ext cx="5892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venir-Book"/>
                <a:cs typeface="Avenir-Book"/>
              </a:rPr>
              <a:t>GPUs</a:t>
            </a:r>
            <a:endParaRPr sz="1800">
              <a:latin typeface="Avenir-Book"/>
              <a:cs typeface="Avenir-Book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848538" y="564720"/>
            <a:ext cx="1202690" cy="1195705"/>
          </a:xfrm>
          <a:custGeom>
            <a:avLst/>
            <a:gdLst/>
            <a:ahLst/>
            <a:cxnLst/>
            <a:rect l="l" t="t" r="r" b="b"/>
            <a:pathLst>
              <a:path w="1202689" h="1195705">
                <a:moveTo>
                  <a:pt x="0" y="0"/>
                </a:moveTo>
                <a:lnTo>
                  <a:pt x="1202653" y="0"/>
                </a:lnTo>
                <a:lnTo>
                  <a:pt x="1202653" y="1195331"/>
                </a:lnTo>
                <a:lnTo>
                  <a:pt x="0" y="119533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2159000" y="673100"/>
            <a:ext cx="58674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>
                <a:latin typeface="Noteworthy-Light"/>
                <a:cs typeface="Noteworthy-Light"/>
              </a:rPr>
              <a:t>K</a:t>
            </a:r>
            <a:endParaRPr sz="7200">
              <a:latin typeface="Noteworthy-Light"/>
              <a:cs typeface="Noteworthy-Light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117025" y="681748"/>
            <a:ext cx="942975" cy="942975"/>
          </a:xfrm>
          <a:custGeom>
            <a:avLst/>
            <a:gdLst/>
            <a:ahLst/>
            <a:cxnLst/>
            <a:rect l="l" t="t" r="r" b="b"/>
            <a:pathLst>
              <a:path w="942975" h="942975">
                <a:moveTo>
                  <a:pt x="2245" y="0"/>
                </a:moveTo>
                <a:lnTo>
                  <a:pt x="942628" y="940383"/>
                </a:lnTo>
                <a:lnTo>
                  <a:pt x="940383" y="942628"/>
                </a:lnTo>
                <a:lnTo>
                  <a:pt x="0" y="2245"/>
                </a:lnTo>
                <a:lnTo>
                  <a:pt x="22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380034" y="685497"/>
            <a:ext cx="931544" cy="931544"/>
          </a:xfrm>
          <a:custGeom>
            <a:avLst/>
            <a:gdLst/>
            <a:ahLst/>
            <a:cxnLst/>
            <a:rect l="l" t="t" r="r" b="b"/>
            <a:pathLst>
              <a:path w="931545" h="931544">
                <a:moveTo>
                  <a:pt x="2245" y="0"/>
                </a:moveTo>
                <a:lnTo>
                  <a:pt x="931118" y="928873"/>
                </a:lnTo>
                <a:lnTo>
                  <a:pt x="928873" y="931118"/>
                </a:lnTo>
                <a:lnTo>
                  <a:pt x="0" y="2245"/>
                </a:lnTo>
                <a:lnTo>
                  <a:pt x="22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118147" y="682871"/>
            <a:ext cx="263525" cy="0"/>
          </a:xfrm>
          <a:custGeom>
            <a:avLst/>
            <a:gdLst/>
            <a:ahLst/>
            <a:cxnLst/>
            <a:rect l="l" t="t" r="r" b="b"/>
            <a:pathLst>
              <a:path w="263525" h="0">
                <a:moveTo>
                  <a:pt x="0" y="0"/>
                </a:moveTo>
                <a:lnTo>
                  <a:pt x="26300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058531" y="1618099"/>
            <a:ext cx="259715" cy="0"/>
          </a:xfrm>
          <a:custGeom>
            <a:avLst/>
            <a:gdLst/>
            <a:ahLst/>
            <a:cxnLst/>
            <a:rect l="l" t="t" r="r" b="b"/>
            <a:pathLst>
              <a:path w="259715" h="0">
                <a:moveTo>
                  <a:pt x="0" y="0"/>
                </a:moveTo>
                <a:lnTo>
                  <a:pt x="25969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901733" y="864741"/>
            <a:ext cx="628015" cy="628015"/>
          </a:xfrm>
          <a:custGeom>
            <a:avLst/>
            <a:gdLst/>
            <a:ahLst/>
            <a:cxnLst/>
            <a:rect l="l" t="t" r="r" b="b"/>
            <a:pathLst>
              <a:path w="628015" h="628015">
                <a:moveTo>
                  <a:pt x="2245" y="0"/>
                </a:moveTo>
                <a:lnTo>
                  <a:pt x="627791" y="625546"/>
                </a:lnTo>
                <a:lnTo>
                  <a:pt x="625546" y="627791"/>
                </a:lnTo>
                <a:lnTo>
                  <a:pt x="0" y="2245"/>
                </a:lnTo>
                <a:lnTo>
                  <a:pt x="22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076687" y="867236"/>
            <a:ext cx="620395" cy="620395"/>
          </a:xfrm>
          <a:custGeom>
            <a:avLst/>
            <a:gdLst/>
            <a:ahLst/>
            <a:cxnLst/>
            <a:rect l="l" t="t" r="r" b="b"/>
            <a:pathLst>
              <a:path w="620395" h="620394">
                <a:moveTo>
                  <a:pt x="2245" y="0"/>
                </a:moveTo>
                <a:lnTo>
                  <a:pt x="620133" y="617888"/>
                </a:lnTo>
                <a:lnTo>
                  <a:pt x="617888" y="620134"/>
                </a:lnTo>
                <a:lnTo>
                  <a:pt x="0" y="2245"/>
                </a:lnTo>
                <a:lnTo>
                  <a:pt x="22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902856" y="865864"/>
            <a:ext cx="175260" cy="0"/>
          </a:xfrm>
          <a:custGeom>
            <a:avLst/>
            <a:gdLst/>
            <a:ahLst/>
            <a:cxnLst/>
            <a:rect l="l" t="t" r="r" b="b"/>
            <a:pathLst>
              <a:path w="175259" h="0">
                <a:moveTo>
                  <a:pt x="0" y="0"/>
                </a:moveTo>
                <a:lnTo>
                  <a:pt x="17495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528402" y="1487981"/>
            <a:ext cx="173355" cy="0"/>
          </a:xfrm>
          <a:custGeom>
            <a:avLst/>
            <a:gdLst/>
            <a:ahLst/>
            <a:cxnLst/>
            <a:rect l="l" t="t" r="r" b="b"/>
            <a:pathLst>
              <a:path w="173354" h="0">
                <a:moveTo>
                  <a:pt x="0" y="0"/>
                </a:moveTo>
                <a:lnTo>
                  <a:pt x="1727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420629" y="878501"/>
            <a:ext cx="628015" cy="628015"/>
          </a:xfrm>
          <a:custGeom>
            <a:avLst/>
            <a:gdLst/>
            <a:ahLst/>
            <a:cxnLst/>
            <a:rect l="l" t="t" r="r" b="b"/>
            <a:pathLst>
              <a:path w="628015" h="628015">
                <a:moveTo>
                  <a:pt x="2245" y="0"/>
                </a:moveTo>
                <a:lnTo>
                  <a:pt x="627791" y="625546"/>
                </a:lnTo>
                <a:lnTo>
                  <a:pt x="625546" y="627791"/>
                </a:lnTo>
                <a:lnTo>
                  <a:pt x="0" y="2245"/>
                </a:lnTo>
                <a:lnTo>
                  <a:pt x="22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595582" y="880995"/>
            <a:ext cx="620395" cy="620395"/>
          </a:xfrm>
          <a:custGeom>
            <a:avLst/>
            <a:gdLst/>
            <a:ahLst/>
            <a:cxnLst/>
            <a:rect l="l" t="t" r="r" b="b"/>
            <a:pathLst>
              <a:path w="620395" h="620394">
                <a:moveTo>
                  <a:pt x="2245" y="0"/>
                </a:moveTo>
                <a:lnTo>
                  <a:pt x="620133" y="617888"/>
                </a:lnTo>
                <a:lnTo>
                  <a:pt x="617888" y="620134"/>
                </a:lnTo>
                <a:lnTo>
                  <a:pt x="0" y="2245"/>
                </a:lnTo>
                <a:lnTo>
                  <a:pt x="22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421751" y="879623"/>
            <a:ext cx="175260" cy="0"/>
          </a:xfrm>
          <a:custGeom>
            <a:avLst/>
            <a:gdLst/>
            <a:ahLst/>
            <a:cxnLst/>
            <a:rect l="l" t="t" r="r" b="b"/>
            <a:pathLst>
              <a:path w="175259" h="0">
                <a:moveTo>
                  <a:pt x="0" y="0"/>
                </a:moveTo>
                <a:lnTo>
                  <a:pt x="17495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047297" y="1501740"/>
            <a:ext cx="173355" cy="0"/>
          </a:xfrm>
          <a:custGeom>
            <a:avLst/>
            <a:gdLst/>
            <a:ahLst/>
            <a:cxnLst/>
            <a:rect l="l" t="t" r="r" b="b"/>
            <a:pathLst>
              <a:path w="173354" h="0">
                <a:moveTo>
                  <a:pt x="0" y="0"/>
                </a:moveTo>
                <a:lnTo>
                  <a:pt x="1727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591076" y="1208800"/>
            <a:ext cx="392237" cy="3922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630764" y="1225487"/>
            <a:ext cx="313055" cy="313055"/>
          </a:xfrm>
          <a:custGeom>
            <a:avLst/>
            <a:gdLst/>
            <a:ahLst/>
            <a:cxnLst/>
            <a:rect l="l" t="t" r="r" b="b"/>
            <a:pathLst>
              <a:path w="313055" h="313055">
                <a:moveTo>
                  <a:pt x="0" y="0"/>
                </a:moveTo>
                <a:lnTo>
                  <a:pt x="312862" y="0"/>
                </a:lnTo>
                <a:lnTo>
                  <a:pt x="312862" y="312862"/>
                </a:lnTo>
                <a:lnTo>
                  <a:pt x="0" y="31286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146367" y="1082322"/>
            <a:ext cx="326654" cy="326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186054" y="1099008"/>
            <a:ext cx="247650" cy="247650"/>
          </a:xfrm>
          <a:custGeom>
            <a:avLst/>
            <a:gdLst/>
            <a:ahLst/>
            <a:cxnLst/>
            <a:rect l="l" t="t" r="r" b="b"/>
            <a:pathLst>
              <a:path w="247650" h="247650">
                <a:moveTo>
                  <a:pt x="0" y="0"/>
                </a:moveTo>
                <a:lnTo>
                  <a:pt x="247279" y="0"/>
                </a:lnTo>
                <a:lnTo>
                  <a:pt x="247279" y="247279"/>
                </a:lnTo>
                <a:lnTo>
                  <a:pt x="0" y="24727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061983" y="1272709"/>
            <a:ext cx="242635" cy="2426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101671" y="1289396"/>
            <a:ext cx="163830" cy="163830"/>
          </a:xfrm>
          <a:custGeom>
            <a:avLst/>
            <a:gdLst/>
            <a:ahLst/>
            <a:cxnLst/>
            <a:rect l="l" t="t" r="r" b="b"/>
            <a:pathLst>
              <a:path w="163829" h="163830">
                <a:moveTo>
                  <a:pt x="0" y="0"/>
                </a:moveTo>
                <a:lnTo>
                  <a:pt x="163260" y="0"/>
                </a:lnTo>
                <a:lnTo>
                  <a:pt x="163260" y="163260"/>
                </a:lnTo>
                <a:lnTo>
                  <a:pt x="0" y="16326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835443" y="1602825"/>
            <a:ext cx="222689" cy="2226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875130" y="1619512"/>
            <a:ext cx="143510" cy="143510"/>
          </a:xfrm>
          <a:custGeom>
            <a:avLst/>
            <a:gdLst/>
            <a:ahLst/>
            <a:cxnLst/>
            <a:rect l="l" t="t" r="r" b="b"/>
            <a:pathLst>
              <a:path w="143510" h="143510">
                <a:moveTo>
                  <a:pt x="0" y="0"/>
                </a:moveTo>
                <a:lnTo>
                  <a:pt x="143314" y="0"/>
                </a:lnTo>
                <a:lnTo>
                  <a:pt x="143314" y="143314"/>
                </a:lnTo>
                <a:lnTo>
                  <a:pt x="0" y="143314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943626" y="1538350"/>
            <a:ext cx="1397000" cy="275590"/>
          </a:xfrm>
          <a:custGeom>
            <a:avLst/>
            <a:gdLst/>
            <a:ahLst/>
            <a:cxnLst/>
            <a:rect l="l" t="t" r="r" b="b"/>
            <a:pathLst>
              <a:path w="1397000" h="275589">
                <a:moveTo>
                  <a:pt x="0" y="0"/>
                </a:moveTo>
                <a:lnTo>
                  <a:pt x="1396732" y="27534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943626" y="1239771"/>
            <a:ext cx="1387475" cy="574040"/>
          </a:xfrm>
          <a:custGeom>
            <a:avLst/>
            <a:gdLst/>
            <a:ahLst/>
            <a:cxnLst/>
            <a:rect l="l" t="t" r="r" b="b"/>
            <a:pathLst>
              <a:path w="1387475" h="574039">
                <a:moveTo>
                  <a:pt x="0" y="0"/>
                </a:moveTo>
                <a:lnTo>
                  <a:pt x="1387111" y="57392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416647" y="1100527"/>
            <a:ext cx="661035" cy="561340"/>
          </a:xfrm>
          <a:custGeom>
            <a:avLst/>
            <a:gdLst/>
            <a:ahLst/>
            <a:cxnLst/>
            <a:rect l="l" t="t" r="r" b="b"/>
            <a:pathLst>
              <a:path w="661035" h="561339">
                <a:moveTo>
                  <a:pt x="0" y="0"/>
                </a:moveTo>
                <a:lnTo>
                  <a:pt x="660749" y="5610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438903" y="1346288"/>
            <a:ext cx="630555" cy="315595"/>
          </a:xfrm>
          <a:custGeom>
            <a:avLst/>
            <a:gdLst/>
            <a:ahLst/>
            <a:cxnLst/>
            <a:rect l="l" t="t" r="r" b="b"/>
            <a:pathLst>
              <a:path w="630554" h="315594">
                <a:moveTo>
                  <a:pt x="0" y="0"/>
                </a:moveTo>
                <a:lnTo>
                  <a:pt x="630324" y="3153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263297" y="1449171"/>
            <a:ext cx="641350" cy="37465"/>
          </a:xfrm>
          <a:custGeom>
            <a:avLst/>
            <a:gdLst/>
            <a:ahLst/>
            <a:cxnLst/>
            <a:rect l="l" t="t" r="r" b="b"/>
            <a:pathLst>
              <a:path w="641350" h="37465">
                <a:moveTo>
                  <a:pt x="0" y="0"/>
                </a:moveTo>
                <a:lnTo>
                  <a:pt x="640965" y="3707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264930" y="1289235"/>
            <a:ext cx="651510" cy="198755"/>
          </a:xfrm>
          <a:custGeom>
            <a:avLst/>
            <a:gdLst/>
            <a:ahLst/>
            <a:cxnLst/>
            <a:rect l="l" t="t" r="r" b="b"/>
            <a:pathLst>
              <a:path w="651510" h="198755">
                <a:moveTo>
                  <a:pt x="0" y="0"/>
                </a:moveTo>
                <a:lnTo>
                  <a:pt x="651042" y="19874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011580" y="1491411"/>
            <a:ext cx="429895" cy="129539"/>
          </a:xfrm>
          <a:custGeom>
            <a:avLst/>
            <a:gdLst/>
            <a:ahLst/>
            <a:cxnLst/>
            <a:rect l="l" t="t" r="r" b="b"/>
            <a:pathLst>
              <a:path w="429895" h="129540">
                <a:moveTo>
                  <a:pt x="0" y="128978"/>
                </a:moveTo>
                <a:lnTo>
                  <a:pt x="42954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015784" y="1491411"/>
            <a:ext cx="425450" cy="270510"/>
          </a:xfrm>
          <a:custGeom>
            <a:avLst/>
            <a:gdLst/>
            <a:ahLst/>
            <a:cxnLst/>
            <a:rect l="l" t="t" r="r" b="b"/>
            <a:pathLst>
              <a:path w="425450" h="270510">
                <a:moveTo>
                  <a:pt x="0" y="270480"/>
                </a:moveTo>
                <a:lnTo>
                  <a:pt x="42534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632788" y="1508634"/>
            <a:ext cx="429895" cy="106045"/>
          </a:xfrm>
          <a:custGeom>
            <a:avLst/>
            <a:gdLst/>
            <a:ahLst/>
            <a:cxnLst/>
            <a:rect l="l" t="t" r="r" b="b"/>
            <a:pathLst>
              <a:path w="429895" h="106044">
                <a:moveTo>
                  <a:pt x="429339" y="105552"/>
                </a:moveTo>
                <a:lnTo>
                  <a:pt x="0" y="0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791348" y="564722"/>
            <a:ext cx="354965" cy="121920"/>
          </a:xfrm>
          <a:custGeom>
            <a:avLst/>
            <a:gdLst/>
            <a:ahLst/>
            <a:cxnLst/>
            <a:rect l="l" t="t" r="r" b="b"/>
            <a:pathLst>
              <a:path w="354964" h="121920">
                <a:moveTo>
                  <a:pt x="354867" y="121897"/>
                </a:moveTo>
                <a:lnTo>
                  <a:pt x="0" y="0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318230" y="1491410"/>
            <a:ext cx="204470" cy="116205"/>
          </a:xfrm>
          <a:custGeom>
            <a:avLst/>
            <a:gdLst/>
            <a:ahLst/>
            <a:cxnLst/>
            <a:rect l="l" t="t" r="r" b="b"/>
            <a:pathLst>
              <a:path w="204470" h="116205">
                <a:moveTo>
                  <a:pt x="204232" y="0"/>
                </a:moveTo>
                <a:lnTo>
                  <a:pt x="0" y="115932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902856" y="868358"/>
            <a:ext cx="415925" cy="751205"/>
          </a:xfrm>
          <a:custGeom>
            <a:avLst/>
            <a:gdLst/>
            <a:ahLst/>
            <a:cxnLst/>
            <a:rect l="l" t="t" r="r" b="b"/>
            <a:pathLst>
              <a:path w="415925" h="751205">
                <a:moveTo>
                  <a:pt x="0" y="0"/>
                </a:moveTo>
                <a:lnTo>
                  <a:pt x="415373" y="751154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386850" y="682871"/>
            <a:ext cx="1136015" cy="815340"/>
          </a:xfrm>
          <a:custGeom>
            <a:avLst/>
            <a:gdLst/>
            <a:ahLst/>
            <a:cxnLst/>
            <a:rect l="l" t="t" r="r" b="b"/>
            <a:pathLst>
              <a:path w="1136015" h="815340">
                <a:moveTo>
                  <a:pt x="0" y="0"/>
                </a:moveTo>
                <a:lnTo>
                  <a:pt x="1135612" y="815067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386850" y="682871"/>
            <a:ext cx="516255" cy="180975"/>
          </a:xfrm>
          <a:custGeom>
            <a:avLst/>
            <a:gdLst/>
            <a:ahLst/>
            <a:cxnLst/>
            <a:rect l="l" t="t" r="r" b="b"/>
            <a:pathLst>
              <a:path w="516254" h="180975">
                <a:moveTo>
                  <a:pt x="0" y="0"/>
                </a:moveTo>
                <a:lnTo>
                  <a:pt x="516006" y="180866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791348" y="568695"/>
            <a:ext cx="1263650" cy="1050925"/>
          </a:xfrm>
          <a:custGeom>
            <a:avLst/>
            <a:gdLst/>
            <a:ahLst/>
            <a:cxnLst/>
            <a:rect l="l" t="t" r="r" b="b"/>
            <a:pathLst>
              <a:path w="1263650" h="1050925">
                <a:moveTo>
                  <a:pt x="0" y="0"/>
                </a:moveTo>
                <a:lnTo>
                  <a:pt x="1263527" y="1050817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692638" y="1484456"/>
            <a:ext cx="354965" cy="20955"/>
          </a:xfrm>
          <a:custGeom>
            <a:avLst/>
            <a:gdLst/>
            <a:ahLst/>
            <a:cxnLst/>
            <a:rect l="l" t="t" r="r" b="b"/>
            <a:pathLst>
              <a:path w="354965" h="20955">
                <a:moveTo>
                  <a:pt x="354658" y="20712"/>
                </a:moveTo>
                <a:lnTo>
                  <a:pt x="0" y="0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077809" y="867283"/>
            <a:ext cx="354965" cy="21590"/>
          </a:xfrm>
          <a:custGeom>
            <a:avLst/>
            <a:gdLst/>
            <a:ahLst/>
            <a:cxnLst/>
            <a:rect l="l" t="t" r="r" b="b"/>
            <a:pathLst>
              <a:path w="354965" h="21590">
                <a:moveTo>
                  <a:pt x="354658" y="21055"/>
                </a:moveTo>
                <a:lnTo>
                  <a:pt x="0" y="0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080980" y="875111"/>
            <a:ext cx="966469" cy="633730"/>
          </a:xfrm>
          <a:custGeom>
            <a:avLst/>
            <a:gdLst/>
            <a:ahLst/>
            <a:cxnLst/>
            <a:rect l="l" t="t" r="r" b="b"/>
            <a:pathLst>
              <a:path w="966470" h="633730">
                <a:moveTo>
                  <a:pt x="966317" y="633523"/>
                </a:moveTo>
                <a:lnTo>
                  <a:pt x="0" y="0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432469" y="888339"/>
            <a:ext cx="269240" cy="598170"/>
          </a:xfrm>
          <a:custGeom>
            <a:avLst/>
            <a:gdLst/>
            <a:ahLst/>
            <a:cxnLst/>
            <a:rect l="l" t="t" r="r" b="b"/>
            <a:pathLst>
              <a:path w="269240" h="598169">
                <a:moveTo>
                  <a:pt x="268684" y="597910"/>
                </a:moveTo>
                <a:lnTo>
                  <a:pt x="0" y="0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 txBox="1"/>
          <p:nvPr/>
        </p:nvSpPr>
        <p:spPr>
          <a:xfrm>
            <a:off x="2247900" y="292100"/>
            <a:ext cx="3790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venir-Book"/>
                <a:cs typeface="Avenir-Book"/>
              </a:rPr>
              <a:t>Input</a:t>
            </a:r>
            <a:endParaRPr sz="1200">
              <a:latin typeface="Avenir-Book"/>
              <a:cs typeface="Avenir-Book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3225800" y="139700"/>
            <a:ext cx="8680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venir-Book"/>
                <a:cs typeface="Avenir-Book"/>
              </a:rPr>
              <a:t>Image</a:t>
            </a:r>
            <a:r>
              <a:rPr dirty="0" sz="1200" spc="-100">
                <a:latin typeface="Avenir-Book"/>
                <a:cs typeface="Avenir-Book"/>
              </a:rPr>
              <a:t> </a:t>
            </a:r>
            <a:r>
              <a:rPr dirty="0" sz="1200">
                <a:latin typeface="Avenir-Book"/>
                <a:cs typeface="Avenir-Book"/>
              </a:rPr>
              <a:t>Maps</a:t>
            </a:r>
            <a:endParaRPr sz="1200">
              <a:latin typeface="Avenir-Book"/>
              <a:cs typeface="Avenir-Book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2590800" y="1803400"/>
            <a:ext cx="9207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venir-Book"/>
                <a:cs typeface="Avenir-Book"/>
              </a:rPr>
              <a:t>Convolutions</a:t>
            </a:r>
            <a:endParaRPr sz="1200">
              <a:latin typeface="Avenir-Book"/>
              <a:cs typeface="Avenir-Book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3084361" y="1655306"/>
            <a:ext cx="162560" cy="171450"/>
          </a:xfrm>
          <a:custGeom>
            <a:avLst/>
            <a:gdLst/>
            <a:ahLst/>
            <a:cxnLst/>
            <a:rect l="l" t="t" r="r" b="b"/>
            <a:pathLst>
              <a:path w="162560" h="171450">
                <a:moveTo>
                  <a:pt x="162100" y="0"/>
                </a:moveTo>
                <a:lnTo>
                  <a:pt x="161009" y="1153"/>
                </a:lnTo>
                <a:lnTo>
                  <a:pt x="0" y="17128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 txBox="1"/>
          <p:nvPr/>
        </p:nvSpPr>
        <p:spPr>
          <a:xfrm>
            <a:off x="4406900" y="1955800"/>
            <a:ext cx="9061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venir-Book"/>
                <a:cs typeface="Avenir-Book"/>
              </a:rPr>
              <a:t>Subsampling</a:t>
            </a:r>
            <a:endParaRPr sz="1200">
              <a:latin typeface="Avenir-Book"/>
              <a:cs typeface="Avenir-Book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795330" y="1653472"/>
            <a:ext cx="99060" cy="317500"/>
          </a:xfrm>
          <a:custGeom>
            <a:avLst/>
            <a:gdLst/>
            <a:ahLst/>
            <a:cxnLst/>
            <a:rect l="l" t="t" r="r" b="b"/>
            <a:pathLst>
              <a:path w="99060" h="317500">
                <a:moveTo>
                  <a:pt x="0" y="0"/>
                </a:moveTo>
                <a:lnTo>
                  <a:pt x="473" y="1515"/>
                </a:lnTo>
                <a:lnTo>
                  <a:pt x="99036" y="31716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 txBox="1"/>
          <p:nvPr/>
        </p:nvSpPr>
        <p:spPr>
          <a:xfrm>
            <a:off x="8013700" y="990600"/>
            <a:ext cx="5168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venir-Book"/>
                <a:cs typeface="Avenir-Book"/>
              </a:rPr>
              <a:t>Output</a:t>
            </a:r>
            <a:endParaRPr sz="1200">
              <a:latin typeface="Avenir-Book"/>
              <a:cs typeface="Avenir-Book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7086600" y="1727200"/>
            <a:ext cx="11379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venir-Book"/>
                <a:cs typeface="Avenir-Book"/>
              </a:rPr>
              <a:t>Fully</a:t>
            </a:r>
            <a:r>
              <a:rPr dirty="0" sz="1200" spc="-100">
                <a:latin typeface="Avenir-Book"/>
                <a:cs typeface="Avenir-Book"/>
              </a:rPr>
              <a:t> </a:t>
            </a:r>
            <a:r>
              <a:rPr dirty="0" sz="1200">
                <a:latin typeface="Avenir-Book"/>
                <a:cs typeface="Avenir-Book"/>
              </a:rPr>
              <a:t>Connected</a:t>
            </a:r>
            <a:endParaRPr sz="1200">
              <a:latin typeface="Avenir-Book"/>
              <a:cs typeface="Avenir-Book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455845" y="1617315"/>
            <a:ext cx="94615" cy="116839"/>
          </a:xfrm>
          <a:custGeom>
            <a:avLst/>
            <a:gdLst/>
            <a:ahLst/>
            <a:cxnLst/>
            <a:rect l="l" t="t" r="r" b="b"/>
            <a:pathLst>
              <a:path w="94615" h="116839">
                <a:moveTo>
                  <a:pt x="0" y="0"/>
                </a:moveTo>
                <a:lnTo>
                  <a:pt x="998" y="1234"/>
                </a:lnTo>
                <a:lnTo>
                  <a:pt x="94171" y="11645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 txBox="1"/>
          <p:nvPr/>
        </p:nvSpPr>
        <p:spPr>
          <a:xfrm>
            <a:off x="50800" y="5905500"/>
            <a:ext cx="1761489" cy="4013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60"/>
              </a:spcBef>
            </a:pP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Figure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copyright Alex </a:t>
            </a:r>
            <a:r>
              <a:rPr dirty="0" sz="800" spc="-10">
                <a:solidFill>
                  <a:srgbClr val="A6A6A6"/>
                </a:solidFill>
                <a:latin typeface="Trebuchet MS"/>
                <a:cs typeface="Trebuchet MS"/>
              </a:rPr>
              <a:t>Krizhevsky,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Ilya  </a:t>
            </a:r>
            <a:r>
              <a:rPr dirty="0" sz="800" spc="-15">
                <a:solidFill>
                  <a:srgbClr val="A6A6A6"/>
                </a:solidFill>
                <a:latin typeface="Trebuchet MS"/>
                <a:cs typeface="Trebuchet MS"/>
              </a:rPr>
              <a:t>Sutskever,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and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Geoffrey Hinton, 2012.  Reproduced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with</a:t>
            </a:r>
            <a:r>
              <a:rPr dirty="0" sz="800" spc="-5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permission.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33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0" name="object 1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111" name="object 1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112" name="object 112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3200" y="2346960"/>
            <a:ext cx="619125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482600">
              <a:lnSpc>
                <a:spcPct val="137900"/>
              </a:lnSpc>
              <a:spcBef>
                <a:spcPts val="100"/>
              </a:spcBef>
            </a:pPr>
            <a:r>
              <a:rPr dirty="0" sz="2900"/>
              <a:t>The quest for visual intelligence  goes far beyond object</a:t>
            </a:r>
            <a:r>
              <a:rPr dirty="0" sz="2900" spc="-95"/>
              <a:t> </a:t>
            </a:r>
            <a:r>
              <a:rPr dirty="0" sz="2900" spc="-5"/>
              <a:t>recognition…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34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200" y="114300"/>
            <a:ext cx="4203700" cy="314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3200" y="50800"/>
            <a:ext cx="145097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Image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CC0 1.0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public</a:t>
            </a:r>
            <a:r>
              <a:rPr dirty="0" sz="800" spc="-3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domain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0665" y="184034"/>
            <a:ext cx="303530" cy="0"/>
          </a:xfrm>
          <a:custGeom>
            <a:avLst/>
            <a:gdLst/>
            <a:ahLst/>
            <a:cxnLst/>
            <a:rect l="l" t="t" r="r" b="b"/>
            <a:pathLst>
              <a:path w="303530" h="0">
                <a:moveTo>
                  <a:pt x="0" y="0"/>
                </a:moveTo>
                <a:lnTo>
                  <a:pt x="303013" y="0"/>
                </a:lnTo>
              </a:path>
            </a:pathLst>
          </a:custGeom>
          <a:ln w="6300">
            <a:solidFill>
              <a:srgbClr val="A5A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85900" y="774700"/>
            <a:ext cx="7296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Lapto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76500" y="1854200"/>
            <a:ext cx="5524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Gla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46200" y="2895600"/>
            <a:ext cx="4984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rebuchet MS"/>
                <a:cs typeface="Trebuchet MS"/>
              </a:rPr>
              <a:t>De</a:t>
            </a:r>
            <a:r>
              <a:rPr dirty="0" sz="1800" spc="-5">
                <a:latin typeface="Trebuchet MS"/>
                <a:cs typeface="Trebuchet MS"/>
              </a:rPr>
              <a:t>s</a:t>
            </a:r>
            <a:r>
              <a:rPr dirty="0" sz="1800">
                <a:latin typeface="Trebuchet MS"/>
                <a:cs typeface="Trebuchet MS"/>
              </a:rPr>
              <a:t>k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3200" y="711200"/>
            <a:ext cx="46291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5">
                <a:latin typeface="Trebuchet MS"/>
                <a:cs typeface="Trebuchet MS"/>
              </a:rPr>
              <a:t>W</a:t>
            </a:r>
            <a:r>
              <a:rPr dirty="0" sz="1800">
                <a:latin typeface="Trebuchet MS"/>
                <a:cs typeface="Trebuchet MS"/>
              </a:rPr>
              <a:t>all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00500" y="1854200"/>
            <a:ext cx="4959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Trebuchet MS"/>
                <a:cs typeface="Trebuchet MS"/>
              </a:rPr>
              <a:t>W</a:t>
            </a:r>
            <a:r>
              <a:rPr dirty="0" sz="1800">
                <a:latin typeface="Trebuchet MS"/>
                <a:cs typeface="Trebuchet MS"/>
              </a:rPr>
              <a:t>i</a:t>
            </a:r>
            <a:r>
              <a:rPr dirty="0" sz="1800" spc="-5">
                <a:latin typeface="Trebuchet MS"/>
                <a:cs typeface="Trebuchet MS"/>
              </a:rPr>
              <a:t>r</a:t>
            </a:r>
            <a:r>
              <a:rPr dirty="0" sz="180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76700" y="3594100"/>
            <a:ext cx="4864100" cy="264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140200" y="3708400"/>
            <a:ext cx="1029969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Image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800" spc="-25" u="sng">
                <a:solidFill>
                  <a:srgbClr val="A5A5A5"/>
                </a:solidFill>
                <a:latin typeface="Trebuchet MS"/>
                <a:cs typeface="Trebuchet MS"/>
              </a:rPr>
              <a:t>BY-SA</a:t>
            </a:r>
            <a:r>
              <a:rPr dirty="0" sz="800" spc="-85" u="sng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4.0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91100" y="228600"/>
            <a:ext cx="3848100" cy="287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041900" y="2806700"/>
            <a:ext cx="66548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Image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is</a:t>
            </a:r>
            <a:r>
              <a:rPr dirty="0" sz="800" spc="-7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u="sng">
                <a:solidFill>
                  <a:srgbClr val="A5A5A5"/>
                </a:solidFill>
                <a:latin typeface="Trebuchet MS"/>
                <a:cs typeface="Trebuchet MS"/>
              </a:rPr>
              <a:t>GFDL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2400" y="3670300"/>
            <a:ext cx="3848100" cy="2565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35797" y="4312905"/>
            <a:ext cx="352888" cy="4836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59000" y="4383568"/>
            <a:ext cx="179705" cy="351790"/>
          </a:xfrm>
          <a:custGeom>
            <a:avLst/>
            <a:gdLst/>
            <a:ahLst/>
            <a:cxnLst/>
            <a:rect l="l" t="t" r="r" b="b"/>
            <a:pathLst>
              <a:path w="179705" h="351789">
                <a:moveTo>
                  <a:pt x="179398" y="351360"/>
                </a:moveTo>
                <a:lnTo>
                  <a:pt x="164257" y="300161"/>
                </a:lnTo>
                <a:lnTo>
                  <a:pt x="148559" y="249722"/>
                </a:lnTo>
                <a:lnTo>
                  <a:pt x="131745" y="200803"/>
                </a:lnTo>
                <a:lnTo>
                  <a:pt x="113259" y="154162"/>
                </a:lnTo>
                <a:lnTo>
                  <a:pt x="92543" y="110560"/>
                </a:lnTo>
                <a:lnTo>
                  <a:pt x="69040" y="70756"/>
                </a:lnTo>
                <a:lnTo>
                  <a:pt x="42191" y="35510"/>
                </a:lnTo>
                <a:lnTo>
                  <a:pt x="11440" y="5581"/>
                </a:lnTo>
                <a:lnTo>
                  <a:pt x="0" y="0"/>
                </a:lnTo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176666" y="4342447"/>
            <a:ext cx="97790" cy="78740"/>
          </a:xfrm>
          <a:custGeom>
            <a:avLst/>
            <a:gdLst/>
            <a:ahLst/>
            <a:cxnLst/>
            <a:rect l="l" t="t" r="r" b="b"/>
            <a:pathLst>
              <a:path w="97789" h="78739">
                <a:moveTo>
                  <a:pt x="97684" y="0"/>
                </a:moveTo>
                <a:lnTo>
                  <a:pt x="0" y="952"/>
                </a:lnTo>
                <a:lnTo>
                  <a:pt x="59372" y="78529"/>
                </a:lnTo>
                <a:lnTo>
                  <a:pt x="9768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135769" y="5608310"/>
            <a:ext cx="294973" cy="4001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55970" y="5684659"/>
            <a:ext cx="125095" cy="262255"/>
          </a:xfrm>
          <a:custGeom>
            <a:avLst/>
            <a:gdLst/>
            <a:ahLst/>
            <a:cxnLst/>
            <a:rect l="l" t="t" r="r" b="b"/>
            <a:pathLst>
              <a:path w="125094" h="262254">
                <a:moveTo>
                  <a:pt x="124475" y="262168"/>
                </a:moveTo>
                <a:lnTo>
                  <a:pt x="110108" y="213280"/>
                </a:lnTo>
                <a:lnTo>
                  <a:pt x="94963" y="165464"/>
                </a:lnTo>
                <a:lnTo>
                  <a:pt x="78260" y="119793"/>
                </a:lnTo>
                <a:lnTo>
                  <a:pt x="59220" y="77339"/>
                </a:lnTo>
                <a:lnTo>
                  <a:pt x="37065" y="39174"/>
                </a:lnTo>
                <a:lnTo>
                  <a:pt x="11016" y="6370"/>
                </a:lnTo>
                <a:lnTo>
                  <a:pt x="0" y="0"/>
                </a:lnTo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176666" y="5638798"/>
            <a:ext cx="97790" cy="81915"/>
          </a:xfrm>
          <a:custGeom>
            <a:avLst/>
            <a:gdLst/>
            <a:ahLst/>
            <a:cxnLst/>
            <a:rect l="l" t="t" r="r" b="b"/>
            <a:pathLst>
              <a:path w="97789" h="81914">
                <a:moveTo>
                  <a:pt x="0" y="0"/>
                </a:moveTo>
                <a:lnTo>
                  <a:pt x="53767" y="81560"/>
                </a:lnTo>
                <a:lnTo>
                  <a:pt x="97509" y="5921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08447" y="4002022"/>
            <a:ext cx="316644" cy="2556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36605" y="4063511"/>
            <a:ext cx="140335" cy="129539"/>
          </a:xfrm>
          <a:custGeom>
            <a:avLst/>
            <a:gdLst/>
            <a:ahLst/>
            <a:cxnLst/>
            <a:rect l="l" t="t" r="r" b="b"/>
            <a:pathLst>
              <a:path w="140335" h="129539">
                <a:moveTo>
                  <a:pt x="139794" y="129075"/>
                </a:moveTo>
                <a:lnTo>
                  <a:pt x="115321" y="93122"/>
                </a:lnTo>
                <a:lnTo>
                  <a:pt x="87890" y="58954"/>
                </a:lnTo>
                <a:lnTo>
                  <a:pt x="54545" y="28359"/>
                </a:lnTo>
                <a:lnTo>
                  <a:pt x="12326" y="3121"/>
                </a:lnTo>
                <a:lnTo>
                  <a:pt x="0" y="0"/>
                </a:lnTo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47800" y="4020122"/>
            <a:ext cx="95885" cy="85090"/>
          </a:xfrm>
          <a:custGeom>
            <a:avLst/>
            <a:gdLst/>
            <a:ahLst/>
            <a:cxnLst/>
            <a:rect l="l" t="t" r="r" b="b"/>
            <a:pathLst>
              <a:path w="95884" h="85089">
                <a:moveTo>
                  <a:pt x="95427" y="0"/>
                </a:moveTo>
                <a:lnTo>
                  <a:pt x="0" y="20897"/>
                </a:lnTo>
                <a:lnTo>
                  <a:pt x="73976" y="84701"/>
                </a:lnTo>
                <a:lnTo>
                  <a:pt x="9542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11544" y="4221174"/>
            <a:ext cx="494822" cy="3429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1315" y="4283110"/>
            <a:ext cx="317500" cy="215265"/>
          </a:xfrm>
          <a:custGeom>
            <a:avLst/>
            <a:gdLst/>
            <a:ahLst/>
            <a:cxnLst/>
            <a:rect l="l" t="t" r="r" b="b"/>
            <a:pathLst>
              <a:path w="317500" h="215264">
                <a:moveTo>
                  <a:pt x="316947" y="215087"/>
                </a:moveTo>
                <a:lnTo>
                  <a:pt x="291001" y="182253"/>
                </a:lnTo>
                <a:lnTo>
                  <a:pt x="263903" y="150008"/>
                </a:lnTo>
                <a:lnTo>
                  <a:pt x="234500" y="118940"/>
                </a:lnTo>
                <a:lnTo>
                  <a:pt x="201639" y="89639"/>
                </a:lnTo>
                <a:lnTo>
                  <a:pt x="164169" y="62692"/>
                </a:lnTo>
                <a:lnTo>
                  <a:pt x="120935" y="38689"/>
                </a:lnTo>
                <a:lnTo>
                  <a:pt x="70786" y="18219"/>
                </a:lnTo>
                <a:lnTo>
                  <a:pt x="12569" y="1871"/>
                </a:lnTo>
                <a:lnTo>
                  <a:pt x="0" y="0"/>
                </a:lnTo>
              </a:path>
            </a:pathLst>
          </a:custGeom>
          <a:ln w="25399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50705" y="4239275"/>
            <a:ext cx="93345" cy="86995"/>
          </a:xfrm>
          <a:custGeom>
            <a:avLst/>
            <a:gdLst/>
            <a:ahLst/>
            <a:cxnLst/>
            <a:rect l="l" t="t" r="r" b="b"/>
            <a:pathLst>
              <a:path w="93344" h="86995">
                <a:moveTo>
                  <a:pt x="92856" y="0"/>
                </a:moveTo>
                <a:lnTo>
                  <a:pt x="0" y="30346"/>
                </a:lnTo>
                <a:lnTo>
                  <a:pt x="79991" y="86423"/>
                </a:lnTo>
                <a:lnTo>
                  <a:pt x="9285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747715" y="4082509"/>
            <a:ext cx="349097" cy="3270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75181" y="4143660"/>
            <a:ext cx="172720" cy="202565"/>
          </a:xfrm>
          <a:custGeom>
            <a:avLst/>
            <a:gdLst/>
            <a:ahLst/>
            <a:cxnLst/>
            <a:rect l="l" t="t" r="r" b="b"/>
            <a:pathLst>
              <a:path w="172719" h="202564">
                <a:moveTo>
                  <a:pt x="172166" y="202135"/>
                </a:moveTo>
                <a:lnTo>
                  <a:pt x="148541" y="155736"/>
                </a:lnTo>
                <a:lnTo>
                  <a:pt x="122823" y="111013"/>
                </a:lnTo>
                <a:lnTo>
                  <a:pt x="92919" y="69644"/>
                </a:lnTo>
                <a:lnTo>
                  <a:pt x="56736" y="33304"/>
                </a:lnTo>
                <a:lnTo>
                  <a:pt x="12181" y="3671"/>
                </a:lnTo>
                <a:lnTo>
                  <a:pt x="0" y="0"/>
                </a:lnTo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787470" y="4100609"/>
            <a:ext cx="96520" cy="83820"/>
          </a:xfrm>
          <a:custGeom>
            <a:avLst/>
            <a:gdLst/>
            <a:ahLst/>
            <a:cxnLst/>
            <a:rect l="l" t="t" r="r" b="b"/>
            <a:pathLst>
              <a:path w="96519" h="83820">
                <a:moveTo>
                  <a:pt x="96266" y="0"/>
                </a:moveTo>
                <a:lnTo>
                  <a:pt x="0" y="16612"/>
                </a:lnTo>
                <a:lnTo>
                  <a:pt x="71050" y="83658"/>
                </a:lnTo>
                <a:lnTo>
                  <a:pt x="9626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986066" y="5681250"/>
            <a:ext cx="345138" cy="3284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113307" y="5742314"/>
            <a:ext cx="168910" cy="203835"/>
          </a:xfrm>
          <a:custGeom>
            <a:avLst/>
            <a:gdLst/>
            <a:ahLst/>
            <a:cxnLst/>
            <a:rect l="l" t="t" r="r" b="b"/>
            <a:pathLst>
              <a:path w="168910" h="203835">
                <a:moveTo>
                  <a:pt x="168374" y="203707"/>
                </a:moveTo>
                <a:lnTo>
                  <a:pt x="145242" y="157051"/>
                </a:lnTo>
                <a:lnTo>
                  <a:pt x="120081" y="112063"/>
                </a:lnTo>
                <a:lnTo>
                  <a:pt x="90864" y="70411"/>
                </a:lnTo>
                <a:lnTo>
                  <a:pt x="55561" y="33765"/>
                </a:lnTo>
                <a:lnTo>
                  <a:pt x="12145" y="3793"/>
                </a:lnTo>
                <a:lnTo>
                  <a:pt x="0" y="0"/>
                </a:lnTo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025864" y="5699350"/>
            <a:ext cx="96520" cy="83820"/>
          </a:xfrm>
          <a:custGeom>
            <a:avLst/>
            <a:gdLst/>
            <a:ahLst/>
            <a:cxnLst/>
            <a:rect l="l" t="t" r="r" b="b"/>
            <a:pathLst>
              <a:path w="96519" h="83820">
                <a:moveTo>
                  <a:pt x="96428" y="0"/>
                </a:moveTo>
                <a:lnTo>
                  <a:pt x="0" y="15648"/>
                </a:lnTo>
                <a:lnTo>
                  <a:pt x="70375" y="83401"/>
                </a:lnTo>
                <a:lnTo>
                  <a:pt x="9642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007510" y="4388580"/>
            <a:ext cx="422510" cy="409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135775" y="4449956"/>
            <a:ext cx="245110" cy="284480"/>
          </a:xfrm>
          <a:custGeom>
            <a:avLst/>
            <a:gdLst/>
            <a:ahLst/>
            <a:cxnLst/>
            <a:rect l="l" t="t" r="r" b="b"/>
            <a:pathLst>
              <a:path w="245110" h="284479">
                <a:moveTo>
                  <a:pt x="244670" y="284094"/>
                </a:moveTo>
                <a:lnTo>
                  <a:pt x="224345" y="241649"/>
                </a:lnTo>
                <a:lnTo>
                  <a:pt x="203190" y="199904"/>
                </a:lnTo>
                <a:lnTo>
                  <a:pt x="180373" y="159559"/>
                </a:lnTo>
                <a:lnTo>
                  <a:pt x="155062" y="121313"/>
                </a:lnTo>
                <a:lnTo>
                  <a:pt x="126429" y="85867"/>
                </a:lnTo>
                <a:lnTo>
                  <a:pt x="93641" y="53920"/>
                </a:lnTo>
                <a:lnTo>
                  <a:pt x="55867" y="26171"/>
                </a:lnTo>
                <a:lnTo>
                  <a:pt x="12277" y="3322"/>
                </a:lnTo>
                <a:lnTo>
                  <a:pt x="0" y="0"/>
                </a:lnTo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047347" y="4406679"/>
            <a:ext cx="95885" cy="84455"/>
          </a:xfrm>
          <a:custGeom>
            <a:avLst/>
            <a:gdLst/>
            <a:ahLst/>
            <a:cxnLst/>
            <a:rect l="l" t="t" r="r" b="b"/>
            <a:pathLst>
              <a:path w="95885" h="84454">
                <a:moveTo>
                  <a:pt x="95755" y="0"/>
                </a:moveTo>
                <a:lnTo>
                  <a:pt x="0" y="19343"/>
                </a:lnTo>
                <a:lnTo>
                  <a:pt x="72927" y="84341"/>
                </a:lnTo>
                <a:lnTo>
                  <a:pt x="9575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48118" y="4229900"/>
            <a:ext cx="326438" cy="26288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876443" y="4291439"/>
            <a:ext cx="149860" cy="136525"/>
          </a:xfrm>
          <a:custGeom>
            <a:avLst/>
            <a:gdLst/>
            <a:ahLst/>
            <a:cxnLst/>
            <a:rect l="l" t="t" r="r" b="b"/>
            <a:pathLst>
              <a:path w="149860" h="136525">
                <a:moveTo>
                  <a:pt x="149421" y="136240"/>
                </a:moveTo>
                <a:lnTo>
                  <a:pt x="123352" y="97987"/>
                </a:lnTo>
                <a:lnTo>
                  <a:pt x="94003" y="61714"/>
                </a:lnTo>
                <a:lnTo>
                  <a:pt x="58097" y="29401"/>
                </a:lnTo>
                <a:lnTo>
                  <a:pt x="12354" y="3029"/>
                </a:lnTo>
                <a:lnTo>
                  <a:pt x="0" y="0"/>
                </a:lnTo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787470" y="4248001"/>
            <a:ext cx="95885" cy="85090"/>
          </a:xfrm>
          <a:custGeom>
            <a:avLst/>
            <a:gdLst/>
            <a:ahLst/>
            <a:cxnLst/>
            <a:rect l="l" t="t" r="r" b="b"/>
            <a:pathLst>
              <a:path w="95885" h="85089">
                <a:moveTo>
                  <a:pt x="95266" y="0"/>
                </a:moveTo>
                <a:lnTo>
                  <a:pt x="0" y="21620"/>
                </a:lnTo>
                <a:lnTo>
                  <a:pt x="74456" y="84861"/>
                </a:lnTo>
                <a:lnTo>
                  <a:pt x="9526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289250" y="4151700"/>
            <a:ext cx="326438" cy="26288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417574" y="4213238"/>
            <a:ext cx="149860" cy="136525"/>
          </a:xfrm>
          <a:custGeom>
            <a:avLst/>
            <a:gdLst/>
            <a:ahLst/>
            <a:cxnLst/>
            <a:rect l="l" t="t" r="r" b="b"/>
            <a:pathLst>
              <a:path w="149859" h="136525">
                <a:moveTo>
                  <a:pt x="149421" y="136240"/>
                </a:moveTo>
                <a:lnTo>
                  <a:pt x="123352" y="97987"/>
                </a:lnTo>
                <a:lnTo>
                  <a:pt x="94003" y="61714"/>
                </a:lnTo>
                <a:lnTo>
                  <a:pt x="58097" y="29401"/>
                </a:lnTo>
                <a:lnTo>
                  <a:pt x="12354" y="3029"/>
                </a:lnTo>
                <a:lnTo>
                  <a:pt x="0" y="0"/>
                </a:lnTo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28601" y="4169799"/>
            <a:ext cx="95885" cy="85090"/>
          </a:xfrm>
          <a:custGeom>
            <a:avLst/>
            <a:gdLst/>
            <a:ahLst/>
            <a:cxnLst/>
            <a:rect l="l" t="t" r="r" b="b"/>
            <a:pathLst>
              <a:path w="95884" h="85089">
                <a:moveTo>
                  <a:pt x="95266" y="0"/>
                </a:moveTo>
                <a:lnTo>
                  <a:pt x="0" y="21620"/>
                </a:lnTo>
                <a:lnTo>
                  <a:pt x="74457" y="84861"/>
                </a:lnTo>
                <a:lnTo>
                  <a:pt x="9526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60521" y="4369055"/>
            <a:ext cx="492675" cy="2723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90489" y="4431046"/>
            <a:ext cx="316865" cy="142875"/>
          </a:xfrm>
          <a:custGeom>
            <a:avLst/>
            <a:gdLst/>
            <a:ahLst/>
            <a:cxnLst/>
            <a:rect l="l" t="t" r="r" b="b"/>
            <a:pathLst>
              <a:path w="316865" h="142875">
                <a:moveTo>
                  <a:pt x="316394" y="142540"/>
                </a:moveTo>
                <a:lnTo>
                  <a:pt x="286713" y="117711"/>
                </a:lnTo>
                <a:lnTo>
                  <a:pt x="255318" y="93463"/>
                </a:lnTo>
                <a:lnTo>
                  <a:pt x="220494" y="70376"/>
                </a:lnTo>
                <a:lnTo>
                  <a:pt x="180529" y="49031"/>
                </a:lnTo>
                <a:lnTo>
                  <a:pt x="133708" y="30008"/>
                </a:lnTo>
                <a:lnTo>
                  <a:pt x="78317" y="13888"/>
                </a:lnTo>
                <a:lnTo>
                  <a:pt x="12642" y="1251"/>
                </a:lnTo>
                <a:lnTo>
                  <a:pt x="0" y="0"/>
                </a:lnTo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99326" y="4387155"/>
            <a:ext cx="91440" cy="86995"/>
          </a:xfrm>
          <a:custGeom>
            <a:avLst/>
            <a:gdLst/>
            <a:ahLst/>
            <a:cxnLst/>
            <a:rect l="l" t="t" r="r" b="b"/>
            <a:pathLst>
              <a:path w="91440" h="86995">
                <a:moveTo>
                  <a:pt x="91255" y="0"/>
                </a:moveTo>
                <a:lnTo>
                  <a:pt x="0" y="34865"/>
                </a:lnTo>
                <a:lnTo>
                  <a:pt x="82646" y="86950"/>
                </a:lnTo>
                <a:lnTo>
                  <a:pt x="9125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228600" y="3708400"/>
            <a:ext cx="1029969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Image 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800" spc="-25" u="sng">
                <a:solidFill>
                  <a:srgbClr val="A5A5A5"/>
                </a:solidFill>
                <a:latin typeface="Trebuchet MS"/>
                <a:cs typeface="Trebuchet MS"/>
              </a:rPr>
              <a:t>BY-SA</a:t>
            </a:r>
            <a:r>
              <a:rPr dirty="0" sz="800" spc="-85" u="sng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2.0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35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49" name="object 4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705100" y="4064000"/>
            <a:ext cx="7448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5">
                <a:solidFill>
                  <a:srgbClr val="FFFF00"/>
                </a:solidFill>
                <a:latin typeface="Trebuchet MS"/>
                <a:cs typeface="Trebuchet MS"/>
              </a:rPr>
              <a:t>W</a:t>
            </a:r>
            <a:r>
              <a:rPr dirty="0" sz="1800">
                <a:solidFill>
                  <a:srgbClr val="FFFF00"/>
                </a:solidFill>
                <a:latin typeface="Trebuchet MS"/>
                <a:cs typeface="Trebuchet MS"/>
              </a:rPr>
              <a:t>a</a:t>
            </a:r>
            <a:r>
              <a:rPr dirty="0" sz="1800" spc="-5">
                <a:solidFill>
                  <a:srgbClr val="FFFF00"/>
                </a:solidFill>
                <a:latin typeface="Trebuchet MS"/>
                <a:cs typeface="Trebuchet MS"/>
              </a:rPr>
              <a:t>v</a:t>
            </a:r>
            <a:r>
              <a:rPr dirty="0" sz="1800">
                <a:solidFill>
                  <a:srgbClr val="FFFF00"/>
                </a:solidFill>
                <a:latin typeface="Trebuchet MS"/>
                <a:cs typeface="Trebuchet MS"/>
              </a:rPr>
              <a:t>ing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75100" y="215900"/>
            <a:ext cx="5168900" cy="567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209800"/>
            <a:ext cx="4114800" cy="2514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997200" y="5854700"/>
            <a:ext cx="5994400" cy="388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dirty="0" sz="1600" spc="-5">
                <a:latin typeface="Trebuchet MS"/>
                <a:cs typeface="Trebuchet MS"/>
              </a:rPr>
              <a:t>Johnson </a:t>
            </a:r>
            <a:r>
              <a:rPr dirty="0" sz="1600" spc="-5" i="1">
                <a:latin typeface="Trebuchet MS"/>
                <a:cs typeface="Trebuchet MS"/>
              </a:rPr>
              <a:t>et al.</a:t>
            </a:r>
            <a:r>
              <a:rPr dirty="0" sz="1600" spc="-5">
                <a:latin typeface="Trebuchet MS"/>
                <a:cs typeface="Trebuchet MS"/>
              </a:rPr>
              <a:t>, “Image </a:t>
            </a:r>
            <a:r>
              <a:rPr dirty="0" sz="1600" spc="-10">
                <a:latin typeface="Trebuchet MS"/>
                <a:cs typeface="Trebuchet MS"/>
              </a:rPr>
              <a:t>Retrieval </a:t>
            </a:r>
            <a:r>
              <a:rPr dirty="0" sz="1600">
                <a:latin typeface="Trebuchet MS"/>
                <a:cs typeface="Trebuchet MS"/>
              </a:rPr>
              <a:t>using </a:t>
            </a:r>
            <a:r>
              <a:rPr dirty="0" sz="1600" spc="-5">
                <a:latin typeface="Trebuchet MS"/>
                <a:cs typeface="Trebuchet MS"/>
              </a:rPr>
              <a:t>Scene Graphs”, CVPR</a:t>
            </a:r>
            <a:r>
              <a:rPr dirty="0" sz="1600" spc="55">
                <a:latin typeface="Trebuchet MS"/>
                <a:cs typeface="Trebuchet MS"/>
              </a:rPr>
              <a:t> </a:t>
            </a:r>
            <a:r>
              <a:rPr dirty="0" sz="1600" spc="-5">
                <a:latin typeface="Trebuchet MS"/>
                <a:cs typeface="Trebuchet MS"/>
              </a:rPr>
              <a:t>2015</a:t>
            </a:r>
            <a:endParaRPr sz="1600">
              <a:latin typeface="Trebuchet MS"/>
              <a:cs typeface="Trebuchet MS"/>
            </a:endParaRPr>
          </a:p>
          <a:p>
            <a:pPr marL="2514600">
              <a:lnSpc>
                <a:spcPts val="950"/>
              </a:lnSpc>
            </a:pP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Figures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copyright IEEE, 2015. </a:t>
            </a:r>
            <a:r>
              <a:rPr dirty="0" sz="800" spc="-10">
                <a:solidFill>
                  <a:srgbClr val="A6A6A6"/>
                </a:solidFill>
                <a:latin typeface="Trebuchet MS"/>
                <a:cs typeface="Trebuchet MS"/>
              </a:rPr>
              <a:t>Reproduced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for educational</a:t>
            </a:r>
            <a:r>
              <a:rPr dirty="0" sz="800" spc="8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purposes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36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38700" y="2232660"/>
            <a:ext cx="3822065" cy="243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100"/>
              </a:lnSpc>
              <a:spcBef>
                <a:spcPts val="100"/>
              </a:spcBef>
            </a:pPr>
            <a:r>
              <a:rPr dirty="0" sz="1400">
                <a:latin typeface="Avenir-Book"/>
                <a:cs typeface="Avenir-Book"/>
              </a:rPr>
              <a:t>Some kind of game or fight. </a:t>
            </a:r>
            <a:r>
              <a:rPr dirty="0" sz="1400" spc="-55">
                <a:latin typeface="Avenir-Book"/>
                <a:cs typeface="Avenir-Book"/>
              </a:rPr>
              <a:t>Two </a:t>
            </a:r>
            <a:r>
              <a:rPr dirty="0" sz="1400" spc="-5">
                <a:latin typeface="Avenir-Book"/>
                <a:cs typeface="Avenir-Book"/>
              </a:rPr>
              <a:t>groups </a:t>
            </a:r>
            <a:r>
              <a:rPr dirty="0" sz="1400">
                <a:latin typeface="Avenir-Book"/>
                <a:cs typeface="Avenir-Book"/>
              </a:rPr>
              <a:t>of two  men? The man on the left is </a:t>
            </a:r>
            <a:r>
              <a:rPr dirty="0" sz="1400" spc="-5">
                <a:latin typeface="Avenir-Book"/>
                <a:cs typeface="Avenir-Book"/>
              </a:rPr>
              <a:t>throwing  </a:t>
            </a:r>
            <a:r>
              <a:rPr dirty="0" sz="1400">
                <a:latin typeface="Avenir-Book"/>
                <a:cs typeface="Avenir-Book"/>
              </a:rPr>
              <a:t>something. Outdoors seemed like because i  have an </a:t>
            </a:r>
            <a:r>
              <a:rPr dirty="0" sz="1400" spc="-5">
                <a:latin typeface="Avenir-Book"/>
                <a:cs typeface="Avenir-Book"/>
              </a:rPr>
              <a:t>impression </a:t>
            </a:r>
            <a:r>
              <a:rPr dirty="0" sz="1400">
                <a:latin typeface="Avenir-Book"/>
                <a:cs typeface="Avenir-Book"/>
              </a:rPr>
              <a:t>of grass and maybe lines on  the grass? That would be why I think perhaps a  game, </a:t>
            </a:r>
            <a:r>
              <a:rPr dirty="0" sz="1400" spc="-10">
                <a:latin typeface="Avenir-Book"/>
                <a:cs typeface="Avenir-Book"/>
              </a:rPr>
              <a:t>rough </a:t>
            </a:r>
            <a:r>
              <a:rPr dirty="0" sz="1400">
                <a:latin typeface="Avenir-Book"/>
                <a:cs typeface="Avenir-Book"/>
              </a:rPr>
              <a:t>game though, </a:t>
            </a:r>
            <a:r>
              <a:rPr dirty="0" sz="1400" spc="-10">
                <a:latin typeface="Avenir-Book"/>
                <a:cs typeface="Avenir-Book"/>
              </a:rPr>
              <a:t>more </a:t>
            </a:r>
            <a:r>
              <a:rPr dirty="0" sz="1400">
                <a:latin typeface="Avenir-Book"/>
                <a:cs typeface="Avenir-Book"/>
              </a:rPr>
              <a:t>like rugby  than football because they pairs </a:t>
            </a:r>
            <a:r>
              <a:rPr dirty="0" sz="1400" spc="-5">
                <a:latin typeface="Avenir-Book"/>
                <a:cs typeface="Avenir-Book"/>
              </a:rPr>
              <a:t>weren't </a:t>
            </a:r>
            <a:r>
              <a:rPr dirty="0" sz="1400">
                <a:latin typeface="Avenir-Book"/>
                <a:cs typeface="Avenir-Book"/>
              </a:rPr>
              <a:t>in</a:t>
            </a:r>
            <a:r>
              <a:rPr dirty="0" sz="1400" spc="-90">
                <a:latin typeface="Avenir-Book"/>
                <a:cs typeface="Avenir-Book"/>
              </a:rPr>
              <a:t> </a:t>
            </a:r>
            <a:r>
              <a:rPr dirty="0" sz="1400">
                <a:latin typeface="Avenir-Book"/>
                <a:cs typeface="Avenir-Book"/>
              </a:rPr>
              <a:t>pads  and helmets, though I did get the </a:t>
            </a:r>
            <a:r>
              <a:rPr dirty="0" sz="1400" spc="-5">
                <a:latin typeface="Avenir-Book"/>
                <a:cs typeface="Avenir-Book"/>
              </a:rPr>
              <a:t>impression </a:t>
            </a:r>
            <a:r>
              <a:rPr dirty="0" sz="1400">
                <a:latin typeface="Avenir-Book"/>
                <a:cs typeface="Avenir-Book"/>
              </a:rPr>
              <a:t>of  similar clothing. maybe some </a:t>
            </a:r>
            <a:r>
              <a:rPr dirty="0" sz="1400" spc="-5">
                <a:latin typeface="Avenir-Book"/>
                <a:cs typeface="Avenir-Book"/>
              </a:rPr>
              <a:t>trees? </a:t>
            </a:r>
            <a:r>
              <a:rPr dirty="0" sz="1400">
                <a:latin typeface="Avenir-Book"/>
                <a:cs typeface="Avenir-Book"/>
              </a:rPr>
              <a:t>in the  </a:t>
            </a:r>
            <a:r>
              <a:rPr dirty="0" sz="1400" spc="-5">
                <a:latin typeface="Avenir-Book"/>
                <a:cs typeface="Avenir-Book"/>
              </a:rPr>
              <a:t>background. </a:t>
            </a:r>
            <a:r>
              <a:rPr dirty="0" sz="1400">
                <a:latin typeface="Avenir-Book"/>
                <a:cs typeface="Avenir-Book"/>
              </a:rPr>
              <a:t>(Subject:</a:t>
            </a:r>
            <a:r>
              <a:rPr dirty="0" sz="1400" spc="-70">
                <a:latin typeface="Avenir-Book"/>
                <a:cs typeface="Avenir-Book"/>
              </a:rPr>
              <a:t> </a:t>
            </a:r>
            <a:r>
              <a:rPr dirty="0" sz="1400">
                <a:latin typeface="Avenir-Book"/>
                <a:cs typeface="Avenir-Book"/>
              </a:rPr>
              <a:t>SM)</a:t>
            </a:r>
            <a:endParaRPr sz="1400">
              <a:latin typeface="Avenir-Book"/>
              <a:cs typeface="Avenir-Boo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05500" y="1816100"/>
            <a:ext cx="143129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Avenir-Heavy"/>
                <a:cs typeface="Avenir-Heavy"/>
              </a:rPr>
              <a:t>PT =</a:t>
            </a:r>
            <a:r>
              <a:rPr dirty="0" sz="2000" spc="-100" b="1">
                <a:latin typeface="Avenir-Heavy"/>
                <a:cs typeface="Avenir-Heavy"/>
              </a:rPr>
              <a:t> </a:t>
            </a:r>
            <a:r>
              <a:rPr dirty="0" sz="2000" b="1">
                <a:latin typeface="Avenir-Heavy"/>
                <a:cs typeface="Avenir-Heavy"/>
              </a:rPr>
              <a:t>500ms</a:t>
            </a:r>
            <a:endParaRPr sz="2000">
              <a:latin typeface="Avenir-Heavy"/>
              <a:cs typeface="Avenir-Heavy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05500" y="5892800"/>
            <a:ext cx="29616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venir-Book"/>
                <a:cs typeface="Avenir-Book"/>
              </a:rPr>
              <a:t>Fei-Fei, </a:t>
            </a:r>
            <a:r>
              <a:rPr dirty="0" sz="1400" spc="-30">
                <a:latin typeface="Avenir-Book"/>
                <a:cs typeface="Avenir-Book"/>
              </a:rPr>
              <a:t>Iyer, </a:t>
            </a:r>
            <a:r>
              <a:rPr dirty="0" sz="1400">
                <a:latin typeface="Avenir-Book"/>
                <a:cs typeface="Avenir-Book"/>
              </a:rPr>
              <a:t>Koch, </a:t>
            </a:r>
            <a:r>
              <a:rPr dirty="0" sz="1400" spc="-5">
                <a:latin typeface="Avenir-Book"/>
                <a:cs typeface="Avenir-Book"/>
              </a:rPr>
              <a:t>Perona, </a:t>
            </a:r>
            <a:r>
              <a:rPr dirty="0" sz="1400" spc="-50">
                <a:latin typeface="Avenir-Book"/>
                <a:cs typeface="Avenir-Book"/>
              </a:rPr>
              <a:t>JoV,</a:t>
            </a:r>
            <a:r>
              <a:rPr dirty="0" sz="1400" spc="-25">
                <a:latin typeface="Avenir-Book"/>
                <a:cs typeface="Avenir-Book"/>
              </a:rPr>
              <a:t> </a:t>
            </a:r>
            <a:r>
              <a:rPr dirty="0" sz="1400">
                <a:latin typeface="Avenir-Book"/>
                <a:cs typeface="Avenir-Book"/>
              </a:rPr>
              <a:t>2007</a:t>
            </a:r>
            <a:endParaRPr sz="1400">
              <a:latin typeface="Avenir-Book"/>
              <a:cs typeface="Avenir-Boo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0" y="6159500"/>
            <a:ext cx="24072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Image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licensed under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800" spc="-25" u="sng">
                <a:solidFill>
                  <a:srgbClr val="A5A5A5"/>
                </a:solidFill>
                <a:latin typeface="Trebuchet MS"/>
                <a:cs typeface="Trebuchet MS"/>
              </a:rPr>
              <a:t>BY-SA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3.0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; changes</a:t>
            </a:r>
            <a:r>
              <a:rPr dirty="0" sz="800" spc="2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made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400" y="2235200"/>
            <a:ext cx="3962400" cy="203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37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7700" y="5486400"/>
            <a:ext cx="27641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u="sng">
                <a:solidFill>
                  <a:srgbClr val="A5A5A5"/>
                </a:solidFill>
                <a:latin typeface="Trebuchet MS"/>
                <a:cs typeface="Trebuchet MS"/>
              </a:rPr>
              <a:t>This image</a:t>
            </a:r>
            <a:r>
              <a:rPr dirty="0" sz="800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copyright-free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United </a:t>
            </a:r>
            <a:r>
              <a:rPr dirty="0" sz="800" u="sng">
                <a:solidFill>
                  <a:srgbClr val="A5A5A5"/>
                </a:solidFill>
                <a:latin typeface="Trebuchet MS"/>
                <a:cs typeface="Trebuchet MS"/>
              </a:rPr>
              <a:t>States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government</a:t>
            </a:r>
            <a:r>
              <a:rPr dirty="0" sz="800" spc="25" u="sng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work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31900" y="990600"/>
            <a:ext cx="6680200" cy="445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524500" y="5969000"/>
            <a:ext cx="33820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Trebuchet MS"/>
                <a:cs typeface="Trebuchet MS"/>
              </a:rPr>
              <a:t>Example credit: </a:t>
            </a:r>
            <a:r>
              <a:rPr dirty="0" sz="1800" spc="-5" u="heavy">
                <a:solidFill>
                  <a:srgbClr val="A5A5A5"/>
                </a:solidFill>
                <a:latin typeface="Trebuchet MS"/>
                <a:cs typeface="Trebuchet MS"/>
              </a:rPr>
              <a:t>Andrej</a:t>
            </a:r>
            <a:r>
              <a:rPr dirty="0" sz="1800" spc="-140" u="heavy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1800" u="heavy">
                <a:solidFill>
                  <a:srgbClr val="A5A5A5"/>
                </a:solidFill>
                <a:latin typeface="Trebuchet MS"/>
                <a:cs typeface="Trebuchet MS"/>
              </a:rPr>
              <a:t>Karpathy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38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73400" y="0"/>
            <a:ext cx="3098800" cy="138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501900"/>
            <a:ext cx="1638300" cy="1358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62300" y="5130800"/>
            <a:ext cx="2540000" cy="1231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08900" y="2298700"/>
            <a:ext cx="1435100" cy="190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5600" y="0"/>
            <a:ext cx="2438400" cy="1701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2832100" cy="1701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08100" y="3327400"/>
            <a:ext cx="3124200" cy="1993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70400" y="3327400"/>
            <a:ext cx="3568700" cy="1981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70400" y="1219200"/>
            <a:ext cx="3568700" cy="20828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95400" y="1219200"/>
            <a:ext cx="3136900" cy="20828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40954" y="2487649"/>
            <a:ext cx="6017260" cy="1303020"/>
          </a:xfrm>
          <a:custGeom>
            <a:avLst/>
            <a:gdLst/>
            <a:ahLst/>
            <a:cxnLst/>
            <a:rect l="l" t="t" r="r" b="b"/>
            <a:pathLst>
              <a:path w="6017259" h="1303020">
                <a:moveTo>
                  <a:pt x="0" y="0"/>
                </a:moveTo>
                <a:lnTo>
                  <a:pt x="6016750" y="0"/>
                </a:lnTo>
                <a:lnTo>
                  <a:pt x="6016750" y="1302433"/>
                </a:lnTo>
                <a:lnTo>
                  <a:pt x="0" y="13024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2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638300" y="2423160"/>
            <a:ext cx="582676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00100" marR="5080" indent="-787400">
              <a:lnSpc>
                <a:spcPct val="117600"/>
              </a:lnSpc>
              <a:spcBef>
                <a:spcPts val="100"/>
              </a:spcBef>
              <a:tabLst>
                <a:tab pos="1703070" algn="l"/>
                <a:tab pos="2178685" algn="l"/>
                <a:tab pos="3110865" algn="l"/>
                <a:tab pos="3526154" algn="l"/>
                <a:tab pos="4013835" algn="l"/>
              </a:tabLst>
            </a:pPr>
            <a:r>
              <a:rPr dirty="0" sz="3400" b="1">
                <a:latin typeface="Avenir-Heavy"/>
                <a:cs typeface="Avenir-Heavy"/>
              </a:rPr>
              <a:t>Computer	</a:t>
            </a:r>
            <a:r>
              <a:rPr dirty="0" sz="3400" spc="25" b="1">
                <a:latin typeface="Avenir-Heavy"/>
                <a:cs typeface="Avenir-Heavy"/>
              </a:rPr>
              <a:t>V</a:t>
            </a:r>
            <a:r>
              <a:rPr dirty="0" sz="3400" b="1">
                <a:latin typeface="Avenir-Heavy"/>
                <a:cs typeface="Avenir-Heavy"/>
              </a:rPr>
              <a:t>ision	</a:t>
            </a:r>
            <a:r>
              <a:rPr dirty="0" sz="3400" spc="-380" b="1">
                <a:latin typeface="Avenir-Heavy"/>
                <a:cs typeface="Avenir-Heavy"/>
              </a:rPr>
              <a:t>T</a:t>
            </a:r>
            <a:r>
              <a:rPr dirty="0" sz="3400" b="1">
                <a:latin typeface="Avenir-Heavy"/>
                <a:cs typeface="Avenir-Heavy"/>
              </a:rPr>
              <a:t>echnology  Can	Better	Our	Lives</a:t>
            </a:r>
            <a:endParaRPr sz="3400">
              <a:latin typeface="Avenir-Heavy"/>
              <a:cs typeface="Avenir-Heavy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39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43298" y="5645125"/>
            <a:ext cx="3585845" cy="655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6078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Inside four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images,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clockwise,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starting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from top</a:t>
            </a:r>
            <a:r>
              <a:rPr dirty="0" sz="800" spc="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left:</a:t>
            </a:r>
            <a:endParaRPr sz="800">
              <a:latin typeface="Trebuchet MS"/>
              <a:cs typeface="Trebuchet MS"/>
            </a:endParaRPr>
          </a:p>
          <a:p>
            <a:pPr marL="681990" marR="5080" indent="1464310">
              <a:lnSpc>
                <a:spcPct val="104200"/>
              </a:lnSpc>
            </a:pPr>
            <a:r>
              <a:rPr dirty="0" sz="800" spc="-5" u="sng">
                <a:solidFill>
                  <a:srgbClr val="A6A6A6"/>
                </a:solidFill>
                <a:latin typeface="Trebuchet MS"/>
                <a:cs typeface="Trebuchet MS"/>
              </a:rPr>
              <a:t>Image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CC0 1.0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public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domain 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Image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by </a:t>
            </a:r>
            <a:r>
              <a:rPr dirty="0" sz="800" spc="-20">
                <a:solidFill>
                  <a:srgbClr val="A6A6A6"/>
                </a:solidFill>
                <a:latin typeface="Trebuchet MS"/>
                <a:cs typeface="Trebuchet MS"/>
              </a:rPr>
              <a:t>Tucania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licensed under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800" spc="-25" u="sng">
                <a:solidFill>
                  <a:srgbClr val="A5A5A5"/>
                </a:solidFill>
                <a:latin typeface="Trebuchet MS"/>
                <a:cs typeface="Trebuchet MS"/>
              </a:rPr>
              <a:t>BY-SA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3.0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; changes</a:t>
            </a:r>
            <a:r>
              <a:rPr dirty="0" sz="800" spc="3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made</a:t>
            </a:r>
            <a:endParaRPr sz="800">
              <a:latin typeface="Trebuchet MS"/>
              <a:cs typeface="Trebuchet MS"/>
            </a:endParaRPr>
          </a:p>
          <a:p>
            <a:pPr marL="727710" marR="5080" indent="-715645">
              <a:lnSpc>
                <a:spcPct val="104200"/>
              </a:lnSpc>
            </a:pP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Image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by Intuitive Surgical, Inc.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licensed under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800" spc="-25" u="sng">
                <a:solidFill>
                  <a:srgbClr val="A5A5A5"/>
                </a:solidFill>
                <a:latin typeface="Trebuchet MS"/>
                <a:cs typeface="Trebuchet MS"/>
              </a:rPr>
              <a:t>BY-SA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3.0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; changes made 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Image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by Oyundari Zorigtbaatar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licensed under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800" spc="-25" u="sng">
                <a:solidFill>
                  <a:srgbClr val="A5A5A5"/>
                </a:solidFill>
                <a:latin typeface="Trebuchet MS"/>
                <a:cs typeface="Trebuchet MS"/>
              </a:rPr>
              <a:t>BY-SA</a:t>
            </a:r>
            <a:r>
              <a:rPr dirty="0" sz="800" spc="65" u="sng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4.0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500" y="5435600"/>
            <a:ext cx="3237230" cy="9093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Outside border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images,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clockwise,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starting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from top</a:t>
            </a:r>
            <a:r>
              <a:rPr dirty="0" sz="800" spc="1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left:</a:t>
            </a:r>
            <a:endParaRPr sz="800">
              <a:latin typeface="Trebuchet MS"/>
              <a:cs typeface="Trebuchet MS"/>
            </a:endParaRPr>
          </a:p>
          <a:p>
            <a:pPr marL="12700" marR="5080">
              <a:lnSpc>
                <a:spcPct val="104200"/>
              </a:lnSpc>
            </a:pP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Image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by </a:t>
            </a:r>
            <a:r>
              <a:rPr dirty="0" sz="800" spc="-15" u="sng">
                <a:solidFill>
                  <a:srgbClr val="A5A5A5"/>
                </a:solidFill>
                <a:latin typeface="Trebuchet MS"/>
                <a:cs typeface="Trebuchet MS"/>
              </a:rPr>
              <a:t>Pop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Culture </a:t>
            </a:r>
            <a:r>
              <a:rPr dirty="0" sz="800" u="sng">
                <a:solidFill>
                  <a:srgbClr val="A5A5A5"/>
                </a:solidFill>
                <a:latin typeface="Trebuchet MS"/>
                <a:cs typeface="Trebuchet MS"/>
              </a:rPr>
              <a:t>Geek</a:t>
            </a:r>
            <a:r>
              <a:rPr dirty="0" sz="800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licensed under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800" u="sng">
                <a:solidFill>
                  <a:srgbClr val="A5A5A5"/>
                </a:solidFill>
                <a:latin typeface="Trebuchet MS"/>
                <a:cs typeface="Trebuchet MS"/>
              </a:rPr>
              <a:t>BY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2.0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; changes made 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Image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by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the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US Government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in the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public</a:t>
            </a:r>
            <a:r>
              <a:rPr dirty="0" sz="800" spc="1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domain</a:t>
            </a:r>
            <a:endParaRPr sz="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Image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by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the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US Government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in the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public</a:t>
            </a:r>
            <a:r>
              <a:rPr dirty="0" sz="800" spc="1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domain</a:t>
            </a:r>
            <a:endParaRPr sz="800">
              <a:latin typeface="Trebuchet MS"/>
              <a:cs typeface="Trebuchet MS"/>
            </a:endParaRPr>
          </a:p>
          <a:p>
            <a:pPr marL="12700" marR="316865">
              <a:lnSpc>
                <a:spcPct val="104200"/>
              </a:lnSpc>
            </a:pP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Image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by Glogger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licensed under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800" spc="-25" u="sng">
                <a:solidFill>
                  <a:srgbClr val="A5A5A5"/>
                </a:solidFill>
                <a:latin typeface="Trebuchet MS"/>
                <a:cs typeface="Trebuchet MS"/>
              </a:rPr>
              <a:t>BY-SA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3.0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; changes made 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Image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by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Sylenius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licensed under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800" u="sng">
                <a:solidFill>
                  <a:srgbClr val="A5A5A5"/>
                </a:solidFill>
                <a:latin typeface="Trebuchet MS"/>
                <a:cs typeface="Trebuchet MS"/>
              </a:rPr>
              <a:t>BY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3.0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; changes made 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Image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by US Government 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in the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public</a:t>
            </a:r>
            <a:r>
              <a:rPr dirty="0" sz="800" spc="2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domain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5340" y="671465"/>
            <a:ext cx="6426200" cy="520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19199" y="708025"/>
            <a:ext cx="6324600" cy="5092700"/>
          </a:xfrm>
          <a:custGeom>
            <a:avLst/>
            <a:gdLst/>
            <a:ahLst/>
            <a:cxnLst/>
            <a:rect l="l" t="t" r="r" b="b"/>
            <a:pathLst>
              <a:path w="6324600" h="5092700">
                <a:moveTo>
                  <a:pt x="3495046" y="5080000"/>
                </a:moveTo>
                <a:lnTo>
                  <a:pt x="2829553" y="5080000"/>
                </a:lnTo>
                <a:lnTo>
                  <a:pt x="2876976" y="5092700"/>
                </a:lnTo>
                <a:lnTo>
                  <a:pt x="3447624" y="5092700"/>
                </a:lnTo>
                <a:lnTo>
                  <a:pt x="3495046" y="5080000"/>
                </a:lnTo>
                <a:close/>
              </a:path>
              <a:path w="6324600" h="5092700">
                <a:moveTo>
                  <a:pt x="3636914" y="5067300"/>
                </a:moveTo>
                <a:lnTo>
                  <a:pt x="2687685" y="5067300"/>
                </a:lnTo>
                <a:lnTo>
                  <a:pt x="2734899" y="5080000"/>
                </a:lnTo>
                <a:lnTo>
                  <a:pt x="3589700" y="5080000"/>
                </a:lnTo>
                <a:lnTo>
                  <a:pt x="3636914" y="5067300"/>
                </a:lnTo>
                <a:close/>
              </a:path>
              <a:path w="6324600" h="5092700">
                <a:moveTo>
                  <a:pt x="3731073" y="5054600"/>
                </a:moveTo>
                <a:lnTo>
                  <a:pt x="2593526" y="5054600"/>
                </a:lnTo>
                <a:lnTo>
                  <a:pt x="2640558" y="5067300"/>
                </a:lnTo>
                <a:lnTo>
                  <a:pt x="3684042" y="5067300"/>
                </a:lnTo>
                <a:lnTo>
                  <a:pt x="3731073" y="5054600"/>
                </a:lnTo>
                <a:close/>
              </a:path>
              <a:path w="6324600" h="5092700">
                <a:moveTo>
                  <a:pt x="3871510" y="5029200"/>
                </a:moveTo>
                <a:lnTo>
                  <a:pt x="2453089" y="5029200"/>
                </a:lnTo>
                <a:lnTo>
                  <a:pt x="2546598" y="5054600"/>
                </a:lnTo>
                <a:lnTo>
                  <a:pt x="3778001" y="5054600"/>
                </a:lnTo>
                <a:lnTo>
                  <a:pt x="3871510" y="5029200"/>
                </a:lnTo>
                <a:close/>
              </a:path>
              <a:path w="6324600" h="5092700">
                <a:moveTo>
                  <a:pt x="4102852" y="4978400"/>
                </a:moveTo>
                <a:lnTo>
                  <a:pt x="2221747" y="4978400"/>
                </a:lnTo>
                <a:lnTo>
                  <a:pt x="2406526" y="5029200"/>
                </a:lnTo>
                <a:lnTo>
                  <a:pt x="3918073" y="5029200"/>
                </a:lnTo>
                <a:lnTo>
                  <a:pt x="4102852" y="4978400"/>
                </a:lnTo>
                <a:close/>
              </a:path>
              <a:path w="6324600" h="5092700">
                <a:moveTo>
                  <a:pt x="4148635" y="114300"/>
                </a:moveTo>
                <a:lnTo>
                  <a:pt x="2175964" y="114300"/>
                </a:lnTo>
                <a:lnTo>
                  <a:pt x="2084955" y="139700"/>
                </a:lnTo>
                <a:lnTo>
                  <a:pt x="2039745" y="165100"/>
                </a:lnTo>
                <a:lnTo>
                  <a:pt x="1861074" y="215900"/>
                </a:lnTo>
                <a:lnTo>
                  <a:pt x="1816992" y="241300"/>
                </a:lnTo>
                <a:lnTo>
                  <a:pt x="1729592" y="266700"/>
                </a:lnTo>
                <a:lnTo>
                  <a:pt x="1686291" y="292100"/>
                </a:lnTo>
                <a:lnTo>
                  <a:pt x="1643268" y="304800"/>
                </a:lnTo>
                <a:lnTo>
                  <a:pt x="1600531" y="330200"/>
                </a:lnTo>
                <a:lnTo>
                  <a:pt x="1558088" y="342900"/>
                </a:lnTo>
                <a:lnTo>
                  <a:pt x="1515950" y="368300"/>
                </a:lnTo>
                <a:lnTo>
                  <a:pt x="1474124" y="381000"/>
                </a:lnTo>
                <a:lnTo>
                  <a:pt x="1432619" y="406400"/>
                </a:lnTo>
                <a:lnTo>
                  <a:pt x="1310117" y="482600"/>
                </a:lnTo>
                <a:lnTo>
                  <a:pt x="1269983" y="495300"/>
                </a:lnTo>
                <a:lnTo>
                  <a:pt x="1190817" y="546100"/>
                </a:lnTo>
                <a:lnTo>
                  <a:pt x="1074952" y="622300"/>
                </a:lnTo>
                <a:lnTo>
                  <a:pt x="1037135" y="660400"/>
                </a:lnTo>
                <a:lnTo>
                  <a:pt x="999734" y="685800"/>
                </a:lnTo>
                <a:lnTo>
                  <a:pt x="926216" y="736600"/>
                </a:lnTo>
                <a:lnTo>
                  <a:pt x="887221" y="774700"/>
                </a:lnTo>
                <a:lnTo>
                  <a:pt x="849066" y="800100"/>
                </a:lnTo>
                <a:lnTo>
                  <a:pt x="811749" y="838200"/>
                </a:lnTo>
                <a:lnTo>
                  <a:pt x="775271" y="876300"/>
                </a:lnTo>
                <a:lnTo>
                  <a:pt x="739631" y="901700"/>
                </a:lnTo>
                <a:lnTo>
                  <a:pt x="704829" y="939800"/>
                </a:lnTo>
                <a:lnTo>
                  <a:pt x="670867" y="977900"/>
                </a:lnTo>
                <a:lnTo>
                  <a:pt x="637743" y="1003300"/>
                </a:lnTo>
                <a:lnTo>
                  <a:pt x="605457" y="1041400"/>
                </a:lnTo>
                <a:lnTo>
                  <a:pt x="574010" y="1079500"/>
                </a:lnTo>
                <a:lnTo>
                  <a:pt x="543402" y="1117600"/>
                </a:lnTo>
                <a:lnTo>
                  <a:pt x="513632" y="1155700"/>
                </a:lnTo>
                <a:lnTo>
                  <a:pt x="484701" y="1181100"/>
                </a:lnTo>
                <a:lnTo>
                  <a:pt x="456609" y="1219200"/>
                </a:lnTo>
                <a:lnTo>
                  <a:pt x="429355" y="1257300"/>
                </a:lnTo>
                <a:lnTo>
                  <a:pt x="402939" y="1295400"/>
                </a:lnTo>
                <a:lnTo>
                  <a:pt x="377362" y="1333500"/>
                </a:lnTo>
                <a:lnTo>
                  <a:pt x="352624" y="1371600"/>
                </a:lnTo>
                <a:lnTo>
                  <a:pt x="328724" y="1409700"/>
                </a:lnTo>
                <a:lnTo>
                  <a:pt x="305663" y="1447800"/>
                </a:lnTo>
                <a:lnTo>
                  <a:pt x="283441" y="1485900"/>
                </a:lnTo>
                <a:lnTo>
                  <a:pt x="262057" y="1524000"/>
                </a:lnTo>
                <a:lnTo>
                  <a:pt x="241512" y="1562100"/>
                </a:lnTo>
                <a:lnTo>
                  <a:pt x="221805" y="1600200"/>
                </a:lnTo>
                <a:lnTo>
                  <a:pt x="202937" y="1651000"/>
                </a:lnTo>
                <a:lnTo>
                  <a:pt x="184907" y="1689100"/>
                </a:lnTo>
                <a:lnTo>
                  <a:pt x="167716" y="1727200"/>
                </a:lnTo>
                <a:lnTo>
                  <a:pt x="151364" y="1765300"/>
                </a:lnTo>
                <a:lnTo>
                  <a:pt x="135850" y="1803400"/>
                </a:lnTo>
                <a:lnTo>
                  <a:pt x="121175" y="1841500"/>
                </a:lnTo>
                <a:lnTo>
                  <a:pt x="107338" y="1879600"/>
                </a:lnTo>
                <a:lnTo>
                  <a:pt x="94340" y="1930400"/>
                </a:lnTo>
                <a:lnTo>
                  <a:pt x="82181" y="1968500"/>
                </a:lnTo>
                <a:lnTo>
                  <a:pt x="70860" y="2006600"/>
                </a:lnTo>
                <a:lnTo>
                  <a:pt x="60378" y="2044700"/>
                </a:lnTo>
                <a:lnTo>
                  <a:pt x="50734" y="2095500"/>
                </a:lnTo>
                <a:lnTo>
                  <a:pt x="41929" y="2133600"/>
                </a:lnTo>
                <a:lnTo>
                  <a:pt x="33962" y="2171700"/>
                </a:lnTo>
                <a:lnTo>
                  <a:pt x="26834" y="2209800"/>
                </a:lnTo>
                <a:lnTo>
                  <a:pt x="20545" y="2260600"/>
                </a:lnTo>
                <a:lnTo>
                  <a:pt x="15094" y="2298700"/>
                </a:lnTo>
                <a:lnTo>
                  <a:pt x="10482" y="2336800"/>
                </a:lnTo>
                <a:lnTo>
                  <a:pt x="6708" y="2374900"/>
                </a:lnTo>
                <a:lnTo>
                  <a:pt x="3773" y="2425700"/>
                </a:lnTo>
                <a:lnTo>
                  <a:pt x="1677" y="2463800"/>
                </a:lnTo>
                <a:lnTo>
                  <a:pt x="419" y="2501900"/>
                </a:lnTo>
                <a:lnTo>
                  <a:pt x="0" y="2540000"/>
                </a:lnTo>
                <a:lnTo>
                  <a:pt x="419" y="2590800"/>
                </a:lnTo>
                <a:lnTo>
                  <a:pt x="1677" y="2628900"/>
                </a:lnTo>
                <a:lnTo>
                  <a:pt x="3773" y="2667000"/>
                </a:lnTo>
                <a:lnTo>
                  <a:pt x="6708" y="2717800"/>
                </a:lnTo>
                <a:lnTo>
                  <a:pt x="10482" y="2755900"/>
                </a:lnTo>
                <a:lnTo>
                  <a:pt x="15094" y="2794000"/>
                </a:lnTo>
                <a:lnTo>
                  <a:pt x="20545" y="2832100"/>
                </a:lnTo>
                <a:lnTo>
                  <a:pt x="26834" y="2882900"/>
                </a:lnTo>
                <a:lnTo>
                  <a:pt x="33962" y="2921000"/>
                </a:lnTo>
                <a:lnTo>
                  <a:pt x="41929" y="2959100"/>
                </a:lnTo>
                <a:lnTo>
                  <a:pt x="50734" y="2997200"/>
                </a:lnTo>
                <a:lnTo>
                  <a:pt x="60378" y="3048000"/>
                </a:lnTo>
                <a:lnTo>
                  <a:pt x="70860" y="3086100"/>
                </a:lnTo>
                <a:lnTo>
                  <a:pt x="82181" y="3124200"/>
                </a:lnTo>
                <a:lnTo>
                  <a:pt x="94340" y="3162300"/>
                </a:lnTo>
                <a:lnTo>
                  <a:pt x="107338" y="3213100"/>
                </a:lnTo>
                <a:lnTo>
                  <a:pt x="121175" y="3251200"/>
                </a:lnTo>
                <a:lnTo>
                  <a:pt x="135850" y="3289300"/>
                </a:lnTo>
                <a:lnTo>
                  <a:pt x="151364" y="3327400"/>
                </a:lnTo>
                <a:lnTo>
                  <a:pt x="167716" y="3365500"/>
                </a:lnTo>
                <a:lnTo>
                  <a:pt x="184907" y="3403600"/>
                </a:lnTo>
                <a:lnTo>
                  <a:pt x="202937" y="3441700"/>
                </a:lnTo>
                <a:lnTo>
                  <a:pt x="221805" y="3492500"/>
                </a:lnTo>
                <a:lnTo>
                  <a:pt x="241512" y="3530600"/>
                </a:lnTo>
                <a:lnTo>
                  <a:pt x="262057" y="3568700"/>
                </a:lnTo>
                <a:lnTo>
                  <a:pt x="283441" y="3606800"/>
                </a:lnTo>
                <a:lnTo>
                  <a:pt x="305663" y="3644900"/>
                </a:lnTo>
                <a:lnTo>
                  <a:pt x="328724" y="3683000"/>
                </a:lnTo>
                <a:lnTo>
                  <a:pt x="352624" y="3721100"/>
                </a:lnTo>
                <a:lnTo>
                  <a:pt x="377362" y="3759200"/>
                </a:lnTo>
                <a:lnTo>
                  <a:pt x="402939" y="3797300"/>
                </a:lnTo>
                <a:lnTo>
                  <a:pt x="429355" y="3835400"/>
                </a:lnTo>
                <a:lnTo>
                  <a:pt x="456609" y="3873500"/>
                </a:lnTo>
                <a:lnTo>
                  <a:pt x="484701" y="3911600"/>
                </a:lnTo>
                <a:lnTo>
                  <a:pt x="513632" y="3937000"/>
                </a:lnTo>
                <a:lnTo>
                  <a:pt x="543402" y="3975100"/>
                </a:lnTo>
                <a:lnTo>
                  <a:pt x="574010" y="4013200"/>
                </a:lnTo>
                <a:lnTo>
                  <a:pt x="605457" y="4051300"/>
                </a:lnTo>
                <a:lnTo>
                  <a:pt x="637743" y="4089400"/>
                </a:lnTo>
                <a:lnTo>
                  <a:pt x="670867" y="4114800"/>
                </a:lnTo>
                <a:lnTo>
                  <a:pt x="704829" y="4152900"/>
                </a:lnTo>
                <a:lnTo>
                  <a:pt x="739631" y="4191000"/>
                </a:lnTo>
                <a:lnTo>
                  <a:pt x="775271" y="4216400"/>
                </a:lnTo>
                <a:lnTo>
                  <a:pt x="811749" y="4254500"/>
                </a:lnTo>
                <a:lnTo>
                  <a:pt x="849066" y="4292600"/>
                </a:lnTo>
                <a:lnTo>
                  <a:pt x="887221" y="4318000"/>
                </a:lnTo>
                <a:lnTo>
                  <a:pt x="926216" y="4356100"/>
                </a:lnTo>
                <a:lnTo>
                  <a:pt x="962758" y="4381500"/>
                </a:lnTo>
                <a:lnTo>
                  <a:pt x="1037135" y="4432300"/>
                </a:lnTo>
                <a:lnTo>
                  <a:pt x="1074952" y="4470400"/>
                </a:lnTo>
                <a:lnTo>
                  <a:pt x="1151802" y="4521200"/>
                </a:lnTo>
                <a:lnTo>
                  <a:pt x="1269983" y="4597400"/>
                </a:lnTo>
                <a:lnTo>
                  <a:pt x="1310117" y="4610100"/>
                </a:lnTo>
                <a:lnTo>
                  <a:pt x="1350607" y="4635500"/>
                </a:lnTo>
                <a:lnTo>
                  <a:pt x="1474124" y="4711700"/>
                </a:lnTo>
                <a:lnTo>
                  <a:pt x="1515950" y="4724400"/>
                </a:lnTo>
                <a:lnTo>
                  <a:pt x="1558088" y="4749800"/>
                </a:lnTo>
                <a:lnTo>
                  <a:pt x="1600531" y="4762500"/>
                </a:lnTo>
                <a:lnTo>
                  <a:pt x="1643268" y="4787900"/>
                </a:lnTo>
                <a:lnTo>
                  <a:pt x="1686291" y="4800600"/>
                </a:lnTo>
                <a:lnTo>
                  <a:pt x="1729592" y="4826000"/>
                </a:lnTo>
                <a:lnTo>
                  <a:pt x="1816992" y="4851400"/>
                </a:lnTo>
                <a:lnTo>
                  <a:pt x="1861074" y="4876800"/>
                </a:lnTo>
                <a:lnTo>
                  <a:pt x="2039745" y="4927600"/>
                </a:lnTo>
                <a:lnTo>
                  <a:pt x="2084955" y="4953000"/>
                </a:lnTo>
                <a:lnTo>
                  <a:pt x="2175964" y="4978400"/>
                </a:lnTo>
                <a:lnTo>
                  <a:pt x="4148635" y="4978400"/>
                </a:lnTo>
                <a:lnTo>
                  <a:pt x="4239644" y="4953000"/>
                </a:lnTo>
                <a:lnTo>
                  <a:pt x="4284854" y="4927600"/>
                </a:lnTo>
                <a:lnTo>
                  <a:pt x="4463525" y="4876800"/>
                </a:lnTo>
                <a:lnTo>
                  <a:pt x="4507607" y="4851400"/>
                </a:lnTo>
                <a:lnTo>
                  <a:pt x="4595007" y="4826000"/>
                </a:lnTo>
                <a:lnTo>
                  <a:pt x="4638308" y="4800600"/>
                </a:lnTo>
                <a:lnTo>
                  <a:pt x="4681331" y="4787900"/>
                </a:lnTo>
                <a:lnTo>
                  <a:pt x="4724069" y="4762500"/>
                </a:lnTo>
                <a:lnTo>
                  <a:pt x="4766511" y="4749800"/>
                </a:lnTo>
                <a:lnTo>
                  <a:pt x="4808649" y="4724400"/>
                </a:lnTo>
                <a:lnTo>
                  <a:pt x="4850475" y="4711700"/>
                </a:lnTo>
                <a:lnTo>
                  <a:pt x="4973992" y="4635500"/>
                </a:lnTo>
                <a:lnTo>
                  <a:pt x="5014482" y="4610100"/>
                </a:lnTo>
                <a:lnTo>
                  <a:pt x="5054616" y="4597400"/>
                </a:lnTo>
                <a:lnTo>
                  <a:pt x="5172797" y="4521200"/>
                </a:lnTo>
                <a:lnTo>
                  <a:pt x="5249647" y="4470400"/>
                </a:lnTo>
                <a:lnTo>
                  <a:pt x="5287465" y="4432300"/>
                </a:lnTo>
                <a:lnTo>
                  <a:pt x="5361841" y="4381500"/>
                </a:lnTo>
                <a:lnTo>
                  <a:pt x="5398383" y="4356100"/>
                </a:lnTo>
                <a:lnTo>
                  <a:pt x="5437378" y="4318000"/>
                </a:lnTo>
                <a:lnTo>
                  <a:pt x="5475533" y="4292600"/>
                </a:lnTo>
                <a:lnTo>
                  <a:pt x="5512850" y="4254500"/>
                </a:lnTo>
                <a:lnTo>
                  <a:pt x="5549329" y="4216400"/>
                </a:lnTo>
                <a:lnTo>
                  <a:pt x="5584968" y="4191000"/>
                </a:lnTo>
                <a:lnTo>
                  <a:pt x="5619770" y="4152900"/>
                </a:lnTo>
                <a:lnTo>
                  <a:pt x="5653732" y="4114800"/>
                </a:lnTo>
                <a:lnTo>
                  <a:pt x="5686856" y="4089400"/>
                </a:lnTo>
                <a:lnTo>
                  <a:pt x="5719142" y="4051300"/>
                </a:lnTo>
                <a:lnTo>
                  <a:pt x="5750589" y="4013200"/>
                </a:lnTo>
                <a:lnTo>
                  <a:pt x="5781197" y="3975100"/>
                </a:lnTo>
                <a:lnTo>
                  <a:pt x="5810967" y="3937000"/>
                </a:lnTo>
                <a:lnTo>
                  <a:pt x="5839898" y="3911600"/>
                </a:lnTo>
                <a:lnTo>
                  <a:pt x="5867990" y="3873500"/>
                </a:lnTo>
                <a:lnTo>
                  <a:pt x="5895244" y="3835400"/>
                </a:lnTo>
                <a:lnTo>
                  <a:pt x="5921660" y="3797300"/>
                </a:lnTo>
                <a:lnTo>
                  <a:pt x="5947237" y="3759200"/>
                </a:lnTo>
                <a:lnTo>
                  <a:pt x="5971975" y="3721100"/>
                </a:lnTo>
                <a:lnTo>
                  <a:pt x="5995874" y="3683000"/>
                </a:lnTo>
                <a:lnTo>
                  <a:pt x="6018935" y="3644900"/>
                </a:lnTo>
                <a:lnTo>
                  <a:pt x="6041158" y="3606800"/>
                </a:lnTo>
                <a:lnTo>
                  <a:pt x="6062542" y="3568700"/>
                </a:lnTo>
                <a:lnTo>
                  <a:pt x="6083087" y="3530600"/>
                </a:lnTo>
                <a:lnTo>
                  <a:pt x="6102794" y="3492500"/>
                </a:lnTo>
                <a:lnTo>
                  <a:pt x="6121662" y="3441700"/>
                </a:lnTo>
                <a:lnTo>
                  <a:pt x="6139692" y="3403600"/>
                </a:lnTo>
                <a:lnTo>
                  <a:pt x="6156882" y="3365500"/>
                </a:lnTo>
                <a:lnTo>
                  <a:pt x="6173235" y="3327400"/>
                </a:lnTo>
                <a:lnTo>
                  <a:pt x="6188749" y="3289300"/>
                </a:lnTo>
                <a:lnTo>
                  <a:pt x="6203424" y="3251200"/>
                </a:lnTo>
                <a:lnTo>
                  <a:pt x="6217261" y="3213100"/>
                </a:lnTo>
                <a:lnTo>
                  <a:pt x="6230259" y="3162300"/>
                </a:lnTo>
                <a:lnTo>
                  <a:pt x="6242418" y="3124200"/>
                </a:lnTo>
                <a:lnTo>
                  <a:pt x="6253739" y="3086100"/>
                </a:lnTo>
                <a:lnTo>
                  <a:pt x="6264221" y="3048000"/>
                </a:lnTo>
                <a:lnTo>
                  <a:pt x="6273865" y="2997200"/>
                </a:lnTo>
                <a:lnTo>
                  <a:pt x="6282670" y="2959100"/>
                </a:lnTo>
                <a:lnTo>
                  <a:pt x="6290637" y="2921000"/>
                </a:lnTo>
                <a:lnTo>
                  <a:pt x="6297765" y="2882900"/>
                </a:lnTo>
                <a:lnTo>
                  <a:pt x="6304054" y="2832100"/>
                </a:lnTo>
                <a:lnTo>
                  <a:pt x="6309505" y="2794000"/>
                </a:lnTo>
                <a:lnTo>
                  <a:pt x="6314117" y="2755900"/>
                </a:lnTo>
                <a:lnTo>
                  <a:pt x="6317891" y="2717800"/>
                </a:lnTo>
                <a:lnTo>
                  <a:pt x="6320826" y="2667000"/>
                </a:lnTo>
                <a:lnTo>
                  <a:pt x="6322922" y="2628900"/>
                </a:lnTo>
                <a:lnTo>
                  <a:pt x="6324180" y="2590800"/>
                </a:lnTo>
                <a:lnTo>
                  <a:pt x="6324599" y="2540000"/>
                </a:lnTo>
                <a:lnTo>
                  <a:pt x="6324180" y="2501900"/>
                </a:lnTo>
                <a:lnTo>
                  <a:pt x="6322922" y="2463800"/>
                </a:lnTo>
                <a:lnTo>
                  <a:pt x="6320826" y="2425700"/>
                </a:lnTo>
                <a:lnTo>
                  <a:pt x="6317891" y="2374900"/>
                </a:lnTo>
                <a:lnTo>
                  <a:pt x="6314117" y="2336800"/>
                </a:lnTo>
                <a:lnTo>
                  <a:pt x="6309505" y="2298700"/>
                </a:lnTo>
                <a:lnTo>
                  <a:pt x="6304054" y="2260600"/>
                </a:lnTo>
                <a:lnTo>
                  <a:pt x="6297765" y="2209800"/>
                </a:lnTo>
                <a:lnTo>
                  <a:pt x="6290637" y="2171700"/>
                </a:lnTo>
                <a:lnTo>
                  <a:pt x="6282670" y="2133600"/>
                </a:lnTo>
                <a:lnTo>
                  <a:pt x="6273865" y="2095500"/>
                </a:lnTo>
                <a:lnTo>
                  <a:pt x="6264221" y="2044700"/>
                </a:lnTo>
                <a:lnTo>
                  <a:pt x="6253739" y="2006600"/>
                </a:lnTo>
                <a:lnTo>
                  <a:pt x="6242418" y="1968500"/>
                </a:lnTo>
                <a:lnTo>
                  <a:pt x="6230259" y="1930400"/>
                </a:lnTo>
                <a:lnTo>
                  <a:pt x="6217261" y="1879600"/>
                </a:lnTo>
                <a:lnTo>
                  <a:pt x="6203424" y="1841500"/>
                </a:lnTo>
                <a:lnTo>
                  <a:pt x="6188749" y="1803400"/>
                </a:lnTo>
                <a:lnTo>
                  <a:pt x="6173235" y="1765300"/>
                </a:lnTo>
                <a:lnTo>
                  <a:pt x="6156882" y="1727200"/>
                </a:lnTo>
                <a:lnTo>
                  <a:pt x="6139692" y="1689100"/>
                </a:lnTo>
                <a:lnTo>
                  <a:pt x="6121662" y="1651000"/>
                </a:lnTo>
                <a:lnTo>
                  <a:pt x="6102794" y="1600200"/>
                </a:lnTo>
                <a:lnTo>
                  <a:pt x="6083087" y="1562100"/>
                </a:lnTo>
                <a:lnTo>
                  <a:pt x="6062542" y="1524000"/>
                </a:lnTo>
                <a:lnTo>
                  <a:pt x="6041158" y="1485900"/>
                </a:lnTo>
                <a:lnTo>
                  <a:pt x="6018935" y="1447800"/>
                </a:lnTo>
                <a:lnTo>
                  <a:pt x="5995874" y="1409700"/>
                </a:lnTo>
                <a:lnTo>
                  <a:pt x="5971975" y="1371600"/>
                </a:lnTo>
                <a:lnTo>
                  <a:pt x="5947237" y="1333500"/>
                </a:lnTo>
                <a:lnTo>
                  <a:pt x="5921660" y="1295400"/>
                </a:lnTo>
                <a:lnTo>
                  <a:pt x="5895244" y="1257300"/>
                </a:lnTo>
                <a:lnTo>
                  <a:pt x="5867990" y="1219200"/>
                </a:lnTo>
                <a:lnTo>
                  <a:pt x="5839898" y="1181100"/>
                </a:lnTo>
                <a:lnTo>
                  <a:pt x="5810967" y="1155700"/>
                </a:lnTo>
                <a:lnTo>
                  <a:pt x="5781197" y="1117600"/>
                </a:lnTo>
                <a:lnTo>
                  <a:pt x="5750589" y="1079500"/>
                </a:lnTo>
                <a:lnTo>
                  <a:pt x="5719142" y="1041400"/>
                </a:lnTo>
                <a:lnTo>
                  <a:pt x="5686856" y="1003300"/>
                </a:lnTo>
                <a:lnTo>
                  <a:pt x="5653732" y="977900"/>
                </a:lnTo>
                <a:lnTo>
                  <a:pt x="5619770" y="939800"/>
                </a:lnTo>
                <a:lnTo>
                  <a:pt x="5584968" y="901700"/>
                </a:lnTo>
                <a:lnTo>
                  <a:pt x="5549329" y="876300"/>
                </a:lnTo>
                <a:lnTo>
                  <a:pt x="5512850" y="838200"/>
                </a:lnTo>
                <a:lnTo>
                  <a:pt x="5475533" y="800100"/>
                </a:lnTo>
                <a:lnTo>
                  <a:pt x="5437378" y="774700"/>
                </a:lnTo>
                <a:lnTo>
                  <a:pt x="5398383" y="736600"/>
                </a:lnTo>
                <a:lnTo>
                  <a:pt x="5324866" y="685800"/>
                </a:lnTo>
                <a:lnTo>
                  <a:pt x="5287465" y="660400"/>
                </a:lnTo>
                <a:lnTo>
                  <a:pt x="5249647" y="622300"/>
                </a:lnTo>
                <a:lnTo>
                  <a:pt x="5133783" y="546100"/>
                </a:lnTo>
                <a:lnTo>
                  <a:pt x="5054616" y="495300"/>
                </a:lnTo>
                <a:lnTo>
                  <a:pt x="5014482" y="482600"/>
                </a:lnTo>
                <a:lnTo>
                  <a:pt x="4891980" y="406400"/>
                </a:lnTo>
                <a:lnTo>
                  <a:pt x="4850475" y="381000"/>
                </a:lnTo>
                <a:lnTo>
                  <a:pt x="4808649" y="368300"/>
                </a:lnTo>
                <a:lnTo>
                  <a:pt x="4766511" y="342900"/>
                </a:lnTo>
                <a:lnTo>
                  <a:pt x="4724069" y="330200"/>
                </a:lnTo>
                <a:lnTo>
                  <a:pt x="4681331" y="304800"/>
                </a:lnTo>
                <a:lnTo>
                  <a:pt x="4638308" y="292100"/>
                </a:lnTo>
                <a:lnTo>
                  <a:pt x="4595007" y="266700"/>
                </a:lnTo>
                <a:lnTo>
                  <a:pt x="4507607" y="241300"/>
                </a:lnTo>
                <a:lnTo>
                  <a:pt x="4463525" y="215900"/>
                </a:lnTo>
                <a:lnTo>
                  <a:pt x="4284854" y="165100"/>
                </a:lnTo>
                <a:lnTo>
                  <a:pt x="4239644" y="139700"/>
                </a:lnTo>
                <a:lnTo>
                  <a:pt x="4148635" y="114300"/>
                </a:lnTo>
                <a:close/>
              </a:path>
              <a:path w="6324600" h="5092700">
                <a:moveTo>
                  <a:pt x="3918073" y="63500"/>
                </a:moveTo>
                <a:lnTo>
                  <a:pt x="2406526" y="63500"/>
                </a:lnTo>
                <a:lnTo>
                  <a:pt x="2221747" y="114300"/>
                </a:lnTo>
                <a:lnTo>
                  <a:pt x="4102852" y="114300"/>
                </a:lnTo>
                <a:lnTo>
                  <a:pt x="3918073" y="63500"/>
                </a:lnTo>
                <a:close/>
              </a:path>
              <a:path w="6324600" h="5092700">
                <a:moveTo>
                  <a:pt x="3778001" y="38100"/>
                </a:moveTo>
                <a:lnTo>
                  <a:pt x="2546598" y="38100"/>
                </a:lnTo>
                <a:lnTo>
                  <a:pt x="2453089" y="63500"/>
                </a:lnTo>
                <a:lnTo>
                  <a:pt x="3871510" y="63500"/>
                </a:lnTo>
                <a:lnTo>
                  <a:pt x="3778001" y="38100"/>
                </a:lnTo>
                <a:close/>
              </a:path>
              <a:path w="6324600" h="5092700">
                <a:moveTo>
                  <a:pt x="3684042" y="25400"/>
                </a:moveTo>
                <a:lnTo>
                  <a:pt x="2640558" y="25400"/>
                </a:lnTo>
                <a:lnTo>
                  <a:pt x="2593526" y="38100"/>
                </a:lnTo>
                <a:lnTo>
                  <a:pt x="3731073" y="38100"/>
                </a:lnTo>
                <a:lnTo>
                  <a:pt x="3684042" y="25400"/>
                </a:lnTo>
                <a:close/>
              </a:path>
              <a:path w="6324600" h="5092700">
                <a:moveTo>
                  <a:pt x="3589700" y="12700"/>
                </a:moveTo>
                <a:lnTo>
                  <a:pt x="2734899" y="12700"/>
                </a:lnTo>
                <a:lnTo>
                  <a:pt x="2687685" y="25400"/>
                </a:lnTo>
                <a:lnTo>
                  <a:pt x="3636914" y="25400"/>
                </a:lnTo>
                <a:lnTo>
                  <a:pt x="3589700" y="12700"/>
                </a:lnTo>
                <a:close/>
              </a:path>
              <a:path w="6324600" h="5092700">
                <a:moveTo>
                  <a:pt x="3447624" y="0"/>
                </a:moveTo>
                <a:lnTo>
                  <a:pt x="2876976" y="0"/>
                </a:lnTo>
                <a:lnTo>
                  <a:pt x="2829553" y="12700"/>
                </a:lnTo>
                <a:lnTo>
                  <a:pt x="3495046" y="12700"/>
                </a:lnTo>
                <a:lnTo>
                  <a:pt x="3447624" y="0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52740" y="2154190"/>
            <a:ext cx="2229420" cy="2114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76854" y="2178049"/>
            <a:ext cx="2127885" cy="2012950"/>
          </a:xfrm>
          <a:custGeom>
            <a:avLst/>
            <a:gdLst/>
            <a:ahLst/>
            <a:cxnLst/>
            <a:rect l="l" t="t" r="r" b="b"/>
            <a:pathLst>
              <a:path w="2127885" h="2012950">
                <a:moveTo>
                  <a:pt x="1063655" y="0"/>
                </a:moveTo>
                <a:lnTo>
                  <a:pt x="1018287" y="909"/>
                </a:lnTo>
                <a:lnTo>
                  <a:pt x="972984" y="3639"/>
                </a:lnTo>
                <a:lnTo>
                  <a:pt x="927815" y="8188"/>
                </a:lnTo>
                <a:lnTo>
                  <a:pt x="882845" y="14557"/>
                </a:lnTo>
                <a:lnTo>
                  <a:pt x="838140" y="22746"/>
                </a:lnTo>
                <a:lnTo>
                  <a:pt x="793767" y="32754"/>
                </a:lnTo>
                <a:lnTo>
                  <a:pt x="749793" y="44582"/>
                </a:lnTo>
                <a:lnTo>
                  <a:pt x="706283" y="58230"/>
                </a:lnTo>
                <a:lnTo>
                  <a:pt x="663305" y="73697"/>
                </a:lnTo>
                <a:lnTo>
                  <a:pt x="620924" y="90984"/>
                </a:lnTo>
                <a:lnTo>
                  <a:pt x="579207" y="110091"/>
                </a:lnTo>
                <a:lnTo>
                  <a:pt x="538221" y="131017"/>
                </a:lnTo>
                <a:lnTo>
                  <a:pt x="498031" y="153764"/>
                </a:lnTo>
                <a:lnTo>
                  <a:pt x="458705" y="178329"/>
                </a:lnTo>
                <a:lnTo>
                  <a:pt x="420307" y="204715"/>
                </a:lnTo>
                <a:lnTo>
                  <a:pt x="382906" y="232920"/>
                </a:lnTo>
                <a:lnTo>
                  <a:pt x="346567" y="262945"/>
                </a:lnTo>
                <a:lnTo>
                  <a:pt x="311357" y="294790"/>
                </a:lnTo>
                <a:lnTo>
                  <a:pt x="276762" y="329067"/>
                </a:lnTo>
                <a:lnTo>
                  <a:pt x="244202" y="364471"/>
                </a:lnTo>
                <a:lnTo>
                  <a:pt x="213676" y="400935"/>
                </a:lnTo>
                <a:lnTo>
                  <a:pt x="185186" y="438391"/>
                </a:lnTo>
                <a:lnTo>
                  <a:pt x="158731" y="476769"/>
                </a:lnTo>
                <a:lnTo>
                  <a:pt x="134311" y="516001"/>
                </a:lnTo>
                <a:lnTo>
                  <a:pt x="111926" y="556019"/>
                </a:lnTo>
                <a:lnTo>
                  <a:pt x="91575" y="596755"/>
                </a:lnTo>
                <a:lnTo>
                  <a:pt x="73260" y="638141"/>
                </a:lnTo>
                <a:lnTo>
                  <a:pt x="56980" y="680107"/>
                </a:lnTo>
                <a:lnTo>
                  <a:pt x="42735" y="722586"/>
                </a:lnTo>
                <a:lnTo>
                  <a:pt x="30525" y="765509"/>
                </a:lnTo>
                <a:lnTo>
                  <a:pt x="20350" y="808809"/>
                </a:lnTo>
                <a:lnTo>
                  <a:pt x="12210" y="852416"/>
                </a:lnTo>
                <a:lnTo>
                  <a:pt x="6105" y="896262"/>
                </a:lnTo>
                <a:lnTo>
                  <a:pt x="2035" y="940279"/>
                </a:lnTo>
                <a:lnTo>
                  <a:pt x="0" y="984398"/>
                </a:lnTo>
                <a:lnTo>
                  <a:pt x="0" y="1028552"/>
                </a:lnTo>
                <a:lnTo>
                  <a:pt x="2035" y="1072671"/>
                </a:lnTo>
                <a:lnTo>
                  <a:pt x="6105" y="1116688"/>
                </a:lnTo>
                <a:lnTo>
                  <a:pt x="12210" y="1160534"/>
                </a:lnTo>
                <a:lnTo>
                  <a:pt x="20350" y="1204141"/>
                </a:lnTo>
                <a:lnTo>
                  <a:pt x="30525" y="1247440"/>
                </a:lnTo>
                <a:lnTo>
                  <a:pt x="42735" y="1290363"/>
                </a:lnTo>
                <a:lnTo>
                  <a:pt x="56980" y="1332843"/>
                </a:lnTo>
                <a:lnTo>
                  <a:pt x="73260" y="1374809"/>
                </a:lnTo>
                <a:lnTo>
                  <a:pt x="91575" y="1416194"/>
                </a:lnTo>
                <a:lnTo>
                  <a:pt x="111926" y="1456930"/>
                </a:lnTo>
                <a:lnTo>
                  <a:pt x="134311" y="1496949"/>
                </a:lnTo>
                <a:lnTo>
                  <a:pt x="158731" y="1536181"/>
                </a:lnTo>
                <a:lnTo>
                  <a:pt x="185186" y="1574559"/>
                </a:lnTo>
                <a:lnTo>
                  <a:pt x="213676" y="1612014"/>
                </a:lnTo>
                <a:lnTo>
                  <a:pt x="244202" y="1648478"/>
                </a:lnTo>
                <a:lnTo>
                  <a:pt x="276762" y="1683883"/>
                </a:lnTo>
                <a:lnTo>
                  <a:pt x="311357" y="1718160"/>
                </a:lnTo>
                <a:lnTo>
                  <a:pt x="346567" y="1750005"/>
                </a:lnTo>
                <a:lnTo>
                  <a:pt x="382906" y="1780030"/>
                </a:lnTo>
                <a:lnTo>
                  <a:pt x="420307" y="1808235"/>
                </a:lnTo>
                <a:lnTo>
                  <a:pt x="458705" y="1834620"/>
                </a:lnTo>
                <a:lnTo>
                  <a:pt x="498031" y="1859186"/>
                </a:lnTo>
                <a:lnTo>
                  <a:pt x="538221" y="1881932"/>
                </a:lnTo>
                <a:lnTo>
                  <a:pt x="579207" y="1902859"/>
                </a:lnTo>
                <a:lnTo>
                  <a:pt x="620924" y="1921966"/>
                </a:lnTo>
                <a:lnTo>
                  <a:pt x="663305" y="1939253"/>
                </a:lnTo>
                <a:lnTo>
                  <a:pt x="706283" y="1954720"/>
                </a:lnTo>
                <a:lnTo>
                  <a:pt x="749793" y="1968368"/>
                </a:lnTo>
                <a:lnTo>
                  <a:pt x="793767" y="1980196"/>
                </a:lnTo>
                <a:lnTo>
                  <a:pt x="838140" y="1990204"/>
                </a:lnTo>
                <a:lnTo>
                  <a:pt x="882845" y="1998393"/>
                </a:lnTo>
                <a:lnTo>
                  <a:pt x="927815" y="2004762"/>
                </a:lnTo>
                <a:lnTo>
                  <a:pt x="972984" y="2009311"/>
                </a:lnTo>
                <a:lnTo>
                  <a:pt x="1018287" y="2012040"/>
                </a:lnTo>
                <a:lnTo>
                  <a:pt x="1063655" y="2012950"/>
                </a:lnTo>
                <a:lnTo>
                  <a:pt x="1109024" y="2012040"/>
                </a:lnTo>
                <a:lnTo>
                  <a:pt x="1154326" y="2009311"/>
                </a:lnTo>
                <a:lnTo>
                  <a:pt x="1199496" y="2004762"/>
                </a:lnTo>
                <a:lnTo>
                  <a:pt x="1244466" y="1998393"/>
                </a:lnTo>
                <a:lnTo>
                  <a:pt x="1289170" y="1990204"/>
                </a:lnTo>
                <a:lnTo>
                  <a:pt x="1333543" y="1980196"/>
                </a:lnTo>
                <a:lnTo>
                  <a:pt x="1377517" y="1968368"/>
                </a:lnTo>
                <a:lnTo>
                  <a:pt x="1421027" y="1954720"/>
                </a:lnTo>
                <a:lnTo>
                  <a:pt x="1464005" y="1939253"/>
                </a:lnTo>
                <a:lnTo>
                  <a:pt x="1506386" y="1921966"/>
                </a:lnTo>
                <a:lnTo>
                  <a:pt x="1548103" y="1902859"/>
                </a:lnTo>
                <a:lnTo>
                  <a:pt x="1589090" y="1881932"/>
                </a:lnTo>
                <a:lnTo>
                  <a:pt x="1629279" y="1859186"/>
                </a:lnTo>
                <a:lnTo>
                  <a:pt x="1668606" y="1834620"/>
                </a:lnTo>
                <a:lnTo>
                  <a:pt x="1707003" y="1808235"/>
                </a:lnTo>
                <a:lnTo>
                  <a:pt x="1744404" y="1780030"/>
                </a:lnTo>
                <a:lnTo>
                  <a:pt x="1780743" y="1750005"/>
                </a:lnTo>
                <a:lnTo>
                  <a:pt x="1815953" y="1718160"/>
                </a:lnTo>
                <a:lnTo>
                  <a:pt x="1850548" y="1683883"/>
                </a:lnTo>
                <a:lnTo>
                  <a:pt x="1883109" y="1648478"/>
                </a:lnTo>
                <a:lnTo>
                  <a:pt x="1913634" y="1612014"/>
                </a:lnTo>
                <a:lnTo>
                  <a:pt x="1942124" y="1574559"/>
                </a:lnTo>
                <a:lnTo>
                  <a:pt x="1968579" y="1536181"/>
                </a:lnTo>
                <a:lnTo>
                  <a:pt x="1993000" y="1496949"/>
                </a:lnTo>
                <a:lnTo>
                  <a:pt x="2015385" y="1456930"/>
                </a:lnTo>
                <a:lnTo>
                  <a:pt x="2035735" y="1416194"/>
                </a:lnTo>
                <a:lnTo>
                  <a:pt x="2054050" y="1374809"/>
                </a:lnTo>
                <a:lnTo>
                  <a:pt x="2070330" y="1332843"/>
                </a:lnTo>
                <a:lnTo>
                  <a:pt x="2084576" y="1290363"/>
                </a:lnTo>
                <a:lnTo>
                  <a:pt x="2096786" y="1247440"/>
                </a:lnTo>
                <a:lnTo>
                  <a:pt x="2106961" y="1204141"/>
                </a:lnTo>
                <a:lnTo>
                  <a:pt x="2115101" y="1160534"/>
                </a:lnTo>
                <a:lnTo>
                  <a:pt x="2121206" y="1116688"/>
                </a:lnTo>
                <a:lnTo>
                  <a:pt x="2125276" y="1072671"/>
                </a:lnTo>
                <a:lnTo>
                  <a:pt x="2127311" y="1028552"/>
                </a:lnTo>
                <a:lnTo>
                  <a:pt x="2127311" y="984398"/>
                </a:lnTo>
                <a:lnTo>
                  <a:pt x="2125276" y="940279"/>
                </a:lnTo>
                <a:lnTo>
                  <a:pt x="2121206" y="896262"/>
                </a:lnTo>
                <a:lnTo>
                  <a:pt x="2115101" y="852416"/>
                </a:lnTo>
                <a:lnTo>
                  <a:pt x="2106961" y="808809"/>
                </a:lnTo>
                <a:lnTo>
                  <a:pt x="2096786" y="765509"/>
                </a:lnTo>
                <a:lnTo>
                  <a:pt x="2084576" y="722586"/>
                </a:lnTo>
                <a:lnTo>
                  <a:pt x="2070330" y="680107"/>
                </a:lnTo>
                <a:lnTo>
                  <a:pt x="2054050" y="638141"/>
                </a:lnTo>
                <a:lnTo>
                  <a:pt x="2035735" y="596755"/>
                </a:lnTo>
                <a:lnTo>
                  <a:pt x="2015385" y="556019"/>
                </a:lnTo>
                <a:lnTo>
                  <a:pt x="1993000" y="516001"/>
                </a:lnTo>
                <a:lnTo>
                  <a:pt x="1968579" y="476769"/>
                </a:lnTo>
                <a:lnTo>
                  <a:pt x="1942124" y="438391"/>
                </a:lnTo>
                <a:lnTo>
                  <a:pt x="1913634" y="400935"/>
                </a:lnTo>
                <a:lnTo>
                  <a:pt x="1883109" y="364471"/>
                </a:lnTo>
                <a:lnTo>
                  <a:pt x="1850548" y="329067"/>
                </a:lnTo>
                <a:lnTo>
                  <a:pt x="1815953" y="294790"/>
                </a:lnTo>
                <a:lnTo>
                  <a:pt x="1780743" y="262945"/>
                </a:lnTo>
                <a:lnTo>
                  <a:pt x="1744404" y="232920"/>
                </a:lnTo>
                <a:lnTo>
                  <a:pt x="1707003" y="204715"/>
                </a:lnTo>
                <a:lnTo>
                  <a:pt x="1668606" y="178329"/>
                </a:lnTo>
                <a:lnTo>
                  <a:pt x="1629279" y="153764"/>
                </a:lnTo>
                <a:lnTo>
                  <a:pt x="1589090" y="131017"/>
                </a:lnTo>
                <a:lnTo>
                  <a:pt x="1548103" y="110091"/>
                </a:lnTo>
                <a:lnTo>
                  <a:pt x="1506386" y="90984"/>
                </a:lnTo>
                <a:lnTo>
                  <a:pt x="1464005" y="73697"/>
                </a:lnTo>
                <a:lnTo>
                  <a:pt x="1421027" y="58230"/>
                </a:lnTo>
                <a:lnTo>
                  <a:pt x="1377517" y="44582"/>
                </a:lnTo>
                <a:lnTo>
                  <a:pt x="1333543" y="32754"/>
                </a:lnTo>
                <a:lnTo>
                  <a:pt x="1289170" y="22746"/>
                </a:lnTo>
                <a:lnTo>
                  <a:pt x="1244466" y="14557"/>
                </a:lnTo>
                <a:lnTo>
                  <a:pt x="1199496" y="8188"/>
                </a:lnTo>
                <a:lnTo>
                  <a:pt x="1154326" y="3639"/>
                </a:lnTo>
                <a:lnTo>
                  <a:pt x="1109024" y="909"/>
                </a:lnTo>
                <a:lnTo>
                  <a:pt x="1063655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492500" y="2636520"/>
            <a:ext cx="1704339" cy="990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2900" marR="5080" indent="-330200">
              <a:lnSpc>
                <a:spcPct val="113100"/>
              </a:lnSpc>
              <a:spcBef>
                <a:spcPts val="100"/>
              </a:spcBef>
            </a:pPr>
            <a:r>
              <a:rPr dirty="0" sz="2800" b="1">
                <a:latin typeface="Avenir-Heavy"/>
                <a:cs typeface="Avenir-Heavy"/>
              </a:rPr>
              <a:t>Computer  Vision</a:t>
            </a:r>
            <a:endParaRPr sz="2800">
              <a:latin typeface="Avenir-Heavy"/>
              <a:cs typeface="Avenir-Heavy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16265" y="974678"/>
            <a:ext cx="1954213" cy="8477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40124" y="998686"/>
            <a:ext cx="1852930" cy="746125"/>
          </a:xfrm>
          <a:custGeom>
            <a:avLst/>
            <a:gdLst/>
            <a:ahLst/>
            <a:cxnLst/>
            <a:rect l="l" t="t" r="r" b="b"/>
            <a:pathLst>
              <a:path w="1852929" h="746125">
                <a:moveTo>
                  <a:pt x="952644" y="0"/>
                </a:moveTo>
                <a:lnTo>
                  <a:pt x="899969" y="0"/>
                </a:lnTo>
                <a:lnTo>
                  <a:pt x="847363" y="1199"/>
                </a:lnTo>
                <a:lnTo>
                  <a:pt x="794962" y="3597"/>
                </a:lnTo>
                <a:lnTo>
                  <a:pt x="742904" y="7194"/>
                </a:lnTo>
                <a:lnTo>
                  <a:pt x="691325" y="11990"/>
                </a:lnTo>
                <a:lnTo>
                  <a:pt x="640363" y="17986"/>
                </a:lnTo>
                <a:lnTo>
                  <a:pt x="590155" y="25181"/>
                </a:lnTo>
                <a:lnTo>
                  <a:pt x="540837" y="33574"/>
                </a:lnTo>
                <a:lnTo>
                  <a:pt x="492547" y="43167"/>
                </a:lnTo>
                <a:lnTo>
                  <a:pt x="445422" y="53959"/>
                </a:lnTo>
                <a:lnTo>
                  <a:pt x="399598" y="65950"/>
                </a:lnTo>
                <a:lnTo>
                  <a:pt x="355214" y="79140"/>
                </a:lnTo>
                <a:lnTo>
                  <a:pt x="312405" y="93529"/>
                </a:lnTo>
                <a:lnTo>
                  <a:pt x="271309" y="109118"/>
                </a:lnTo>
                <a:lnTo>
                  <a:pt x="219760" y="131627"/>
                </a:lnTo>
                <a:lnTo>
                  <a:pt x="173637" y="155359"/>
                </a:lnTo>
                <a:lnTo>
                  <a:pt x="132941" y="180177"/>
                </a:lnTo>
                <a:lnTo>
                  <a:pt x="97671" y="205946"/>
                </a:lnTo>
                <a:lnTo>
                  <a:pt x="67827" y="232529"/>
                </a:lnTo>
                <a:lnTo>
                  <a:pt x="24417" y="287596"/>
                </a:lnTo>
                <a:lnTo>
                  <a:pt x="2713" y="344293"/>
                </a:lnTo>
                <a:lnTo>
                  <a:pt x="0" y="372913"/>
                </a:lnTo>
                <a:lnTo>
                  <a:pt x="2713" y="401533"/>
                </a:lnTo>
                <a:lnTo>
                  <a:pt x="24417" y="458230"/>
                </a:lnTo>
                <a:lnTo>
                  <a:pt x="67827" y="513297"/>
                </a:lnTo>
                <a:lnTo>
                  <a:pt x="97671" y="539880"/>
                </a:lnTo>
                <a:lnTo>
                  <a:pt x="132941" y="565649"/>
                </a:lnTo>
                <a:lnTo>
                  <a:pt x="173637" y="590467"/>
                </a:lnTo>
                <a:lnTo>
                  <a:pt x="219760" y="614199"/>
                </a:lnTo>
                <a:lnTo>
                  <a:pt x="271309" y="636709"/>
                </a:lnTo>
                <a:lnTo>
                  <a:pt x="312405" y="652297"/>
                </a:lnTo>
                <a:lnTo>
                  <a:pt x="355214" y="666686"/>
                </a:lnTo>
                <a:lnTo>
                  <a:pt x="399598" y="679876"/>
                </a:lnTo>
                <a:lnTo>
                  <a:pt x="445422" y="691867"/>
                </a:lnTo>
                <a:lnTo>
                  <a:pt x="492547" y="702659"/>
                </a:lnTo>
                <a:lnTo>
                  <a:pt x="540837" y="712252"/>
                </a:lnTo>
                <a:lnTo>
                  <a:pt x="590155" y="720646"/>
                </a:lnTo>
                <a:lnTo>
                  <a:pt x="640363" y="727840"/>
                </a:lnTo>
                <a:lnTo>
                  <a:pt x="691325" y="733836"/>
                </a:lnTo>
                <a:lnTo>
                  <a:pt x="742904" y="738632"/>
                </a:lnTo>
                <a:lnTo>
                  <a:pt x="794962" y="742229"/>
                </a:lnTo>
                <a:lnTo>
                  <a:pt x="847363" y="744628"/>
                </a:lnTo>
                <a:lnTo>
                  <a:pt x="899969" y="745827"/>
                </a:lnTo>
                <a:lnTo>
                  <a:pt x="952644" y="745827"/>
                </a:lnTo>
                <a:lnTo>
                  <a:pt x="1005251" y="744628"/>
                </a:lnTo>
                <a:lnTo>
                  <a:pt x="1057651" y="742229"/>
                </a:lnTo>
                <a:lnTo>
                  <a:pt x="1109710" y="738632"/>
                </a:lnTo>
                <a:lnTo>
                  <a:pt x="1161288" y="733836"/>
                </a:lnTo>
                <a:lnTo>
                  <a:pt x="1212250" y="727840"/>
                </a:lnTo>
                <a:lnTo>
                  <a:pt x="1262459" y="720646"/>
                </a:lnTo>
                <a:lnTo>
                  <a:pt x="1311776" y="712252"/>
                </a:lnTo>
                <a:lnTo>
                  <a:pt x="1360066" y="702659"/>
                </a:lnTo>
                <a:lnTo>
                  <a:pt x="1407192" y="691867"/>
                </a:lnTo>
                <a:lnTo>
                  <a:pt x="1453015" y="679876"/>
                </a:lnTo>
                <a:lnTo>
                  <a:pt x="1497400" y="666686"/>
                </a:lnTo>
                <a:lnTo>
                  <a:pt x="1540209" y="652297"/>
                </a:lnTo>
                <a:lnTo>
                  <a:pt x="1581305" y="636709"/>
                </a:lnTo>
                <a:lnTo>
                  <a:pt x="1632853" y="614199"/>
                </a:lnTo>
                <a:lnTo>
                  <a:pt x="1678976" y="590467"/>
                </a:lnTo>
                <a:lnTo>
                  <a:pt x="1719672" y="565649"/>
                </a:lnTo>
                <a:lnTo>
                  <a:pt x="1754943" y="539880"/>
                </a:lnTo>
                <a:lnTo>
                  <a:pt x="1784787" y="513297"/>
                </a:lnTo>
                <a:lnTo>
                  <a:pt x="1828196" y="458230"/>
                </a:lnTo>
                <a:lnTo>
                  <a:pt x="1849901" y="401533"/>
                </a:lnTo>
                <a:lnTo>
                  <a:pt x="1852614" y="372913"/>
                </a:lnTo>
                <a:lnTo>
                  <a:pt x="1849901" y="344293"/>
                </a:lnTo>
                <a:lnTo>
                  <a:pt x="1828196" y="287596"/>
                </a:lnTo>
                <a:lnTo>
                  <a:pt x="1784787" y="232529"/>
                </a:lnTo>
                <a:lnTo>
                  <a:pt x="1754943" y="205946"/>
                </a:lnTo>
                <a:lnTo>
                  <a:pt x="1719672" y="180177"/>
                </a:lnTo>
                <a:lnTo>
                  <a:pt x="1678976" y="155359"/>
                </a:lnTo>
                <a:lnTo>
                  <a:pt x="1632853" y="131627"/>
                </a:lnTo>
                <a:lnTo>
                  <a:pt x="1581305" y="109118"/>
                </a:lnTo>
                <a:lnTo>
                  <a:pt x="1540209" y="93529"/>
                </a:lnTo>
                <a:lnTo>
                  <a:pt x="1497400" y="79140"/>
                </a:lnTo>
                <a:lnTo>
                  <a:pt x="1453015" y="65950"/>
                </a:lnTo>
                <a:lnTo>
                  <a:pt x="1407192" y="53959"/>
                </a:lnTo>
                <a:lnTo>
                  <a:pt x="1360066" y="43167"/>
                </a:lnTo>
                <a:lnTo>
                  <a:pt x="1311776" y="33574"/>
                </a:lnTo>
                <a:lnTo>
                  <a:pt x="1262459" y="25181"/>
                </a:lnTo>
                <a:lnTo>
                  <a:pt x="1212250" y="17986"/>
                </a:lnTo>
                <a:lnTo>
                  <a:pt x="1161288" y="11990"/>
                </a:lnTo>
                <a:lnTo>
                  <a:pt x="1109710" y="7194"/>
                </a:lnTo>
                <a:lnTo>
                  <a:pt x="1057651" y="3597"/>
                </a:lnTo>
                <a:lnTo>
                  <a:pt x="1005251" y="1199"/>
                </a:lnTo>
                <a:lnTo>
                  <a:pt x="952644" y="0"/>
                </a:lnTo>
                <a:close/>
              </a:path>
            </a:pathLst>
          </a:custGeom>
          <a:solidFill>
            <a:srgbClr val="FFCC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76554" y="4689257"/>
            <a:ext cx="2043109" cy="8835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301057" y="4713116"/>
            <a:ext cx="1940560" cy="782320"/>
          </a:xfrm>
          <a:custGeom>
            <a:avLst/>
            <a:gdLst/>
            <a:ahLst/>
            <a:cxnLst/>
            <a:rect l="l" t="t" r="r" b="b"/>
            <a:pathLst>
              <a:path w="1940560" h="782320">
                <a:moveTo>
                  <a:pt x="970110" y="0"/>
                </a:moveTo>
                <a:lnTo>
                  <a:pt x="916894" y="584"/>
                </a:lnTo>
                <a:lnTo>
                  <a:pt x="863808" y="2336"/>
                </a:lnTo>
                <a:lnTo>
                  <a:pt x="810979" y="5258"/>
                </a:lnTo>
                <a:lnTo>
                  <a:pt x="758536" y="9347"/>
                </a:lnTo>
                <a:lnTo>
                  <a:pt x="706609" y="14605"/>
                </a:lnTo>
                <a:lnTo>
                  <a:pt x="655325" y="21032"/>
                </a:lnTo>
                <a:lnTo>
                  <a:pt x="604813" y="28627"/>
                </a:lnTo>
                <a:lnTo>
                  <a:pt x="555203" y="37391"/>
                </a:lnTo>
                <a:lnTo>
                  <a:pt x="506624" y="47323"/>
                </a:lnTo>
                <a:lnTo>
                  <a:pt x="459202" y="58423"/>
                </a:lnTo>
                <a:lnTo>
                  <a:pt x="413069" y="70692"/>
                </a:lnTo>
                <a:lnTo>
                  <a:pt x="368352" y="84130"/>
                </a:lnTo>
                <a:lnTo>
                  <a:pt x="325180" y="98736"/>
                </a:lnTo>
                <a:lnTo>
                  <a:pt x="283682" y="114510"/>
                </a:lnTo>
                <a:lnTo>
                  <a:pt x="232103" y="136946"/>
                </a:lnTo>
                <a:lnTo>
                  <a:pt x="185682" y="160550"/>
                </a:lnTo>
                <a:lnTo>
                  <a:pt x="144420" y="185199"/>
                </a:lnTo>
                <a:lnTo>
                  <a:pt x="108315" y="210770"/>
                </a:lnTo>
                <a:lnTo>
                  <a:pt x="77367" y="237140"/>
                </a:lnTo>
                <a:lnTo>
                  <a:pt x="30947" y="291785"/>
                </a:lnTo>
                <a:lnTo>
                  <a:pt x="5157" y="348151"/>
                </a:lnTo>
                <a:lnTo>
                  <a:pt x="0" y="376672"/>
                </a:lnTo>
                <a:lnTo>
                  <a:pt x="0" y="405254"/>
                </a:lnTo>
                <a:lnTo>
                  <a:pt x="15473" y="462112"/>
                </a:lnTo>
                <a:lnTo>
                  <a:pt x="51578" y="517740"/>
                </a:lnTo>
                <a:lnTo>
                  <a:pt x="108315" y="571156"/>
                </a:lnTo>
                <a:lnTo>
                  <a:pt x="144420" y="596727"/>
                </a:lnTo>
                <a:lnTo>
                  <a:pt x="185682" y="621376"/>
                </a:lnTo>
                <a:lnTo>
                  <a:pt x="232103" y="644981"/>
                </a:lnTo>
                <a:lnTo>
                  <a:pt x="283682" y="667417"/>
                </a:lnTo>
                <a:lnTo>
                  <a:pt x="325180" y="683192"/>
                </a:lnTo>
                <a:lnTo>
                  <a:pt x="368352" y="697798"/>
                </a:lnTo>
                <a:lnTo>
                  <a:pt x="413069" y="711235"/>
                </a:lnTo>
                <a:lnTo>
                  <a:pt x="459202" y="723504"/>
                </a:lnTo>
                <a:lnTo>
                  <a:pt x="506624" y="734604"/>
                </a:lnTo>
                <a:lnTo>
                  <a:pt x="555203" y="744537"/>
                </a:lnTo>
                <a:lnTo>
                  <a:pt x="604813" y="753300"/>
                </a:lnTo>
                <a:lnTo>
                  <a:pt x="655325" y="760895"/>
                </a:lnTo>
                <a:lnTo>
                  <a:pt x="706609" y="767322"/>
                </a:lnTo>
                <a:lnTo>
                  <a:pt x="758536" y="772580"/>
                </a:lnTo>
                <a:lnTo>
                  <a:pt x="810979" y="776670"/>
                </a:lnTo>
                <a:lnTo>
                  <a:pt x="863808" y="779591"/>
                </a:lnTo>
                <a:lnTo>
                  <a:pt x="916894" y="781343"/>
                </a:lnTo>
                <a:lnTo>
                  <a:pt x="970110" y="781928"/>
                </a:lnTo>
                <a:lnTo>
                  <a:pt x="1023325" y="781343"/>
                </a:lnTo>
                <a:lnTo>
                  <a:pt x="1076411" y="779591"/>
                </a:lnTo>
                <a:lnTo>
                  <a:pt x="1129240" y="776670"/>
                </a:lnTo>
                <a:lnTo>
                  <a:pt x="1181683" y="772580"/>
                </a:lnTo>
                <a:lnTo>
                  <a:pt x="1233610" y="767322"/>
                </a:lnTo>
                <a:lnTo>
                  <a:pt x="1284894" y="760895"/>
                </a:lnTo>
                <a:lnTo>
                  <a:pt x="1335406" y="753300"/>
                </a:lnTo>
                <a:lnTo>
                  <a:pt x="1385015" y="744537"/>
                </a:lnTo>
                <a:lnTo>
                  <a:pt x="1433595" y="734604"/>
                </a:lnTo>
                <a:lnTo>
                  <a:pt x="1481016" y="723504"/>
                </a:lnTo>
                <a:lnTo>
                  <a:pt x="1527150" y="711235"/>
                </a:lnTo>
                <a:lnTo>
                  <a:pt x="1571867" y="697798"/>
                </a:lnTo>
                <a:lnTo>
                  <a:pt x="1615038" y="683192"/>
                </a:lnTo>
                <a:lnTo>
                  <a:pt x="1656536" y="667417"/>
                </a:lnTo>
                <a:lnTo>
                  <a:pt x="1708115" y="644981"/>
                </a:lnTo>
                <a:lnTo>
                  <a:pt x="1754536" y="621376"/>
                </a:lnTo>
                <a:lnTo>
                  <a:pt x="1795799" y="596727"/>
                </a:lnTo>
                <a:lnTo>
                  <a:pt x="1831904" y="571156"/>
                </a:lnTo>
                <a:lnTo>
                  <a:pt x="1862852" y="544786"/>
                </a:lnTo>
                <a:lnTo>
                  <a:pt x="1909272" y="490141"/>
                </a:lnTo>
                <a:lnTo>
                  <a:pt x="1935062" y="433775"/>
                </a:lnTo>
                <a:lnTo>
                  <a:pt x="1940220" y="405254"/>
                </a:lnTo>
                <a:lnTo>
                  <a:pt x="1940220" y="376672"/>
                </a:lnTo>
                <a:lnTo>
                  <a:pt x="1924746" y="319814"/>
                </a:lnTo>
                <a:lnTo>
                  <a:pt x="1888641" y="264186"/>
                </a:lnTo>
                <a:lnTo>
                  <a:pt x="1831904" y="210770"/>
                </a:lnTo>
                <a:lnTo>
                  <a:pt x="1795799" y="185199"/>
                </a:lnTo>
                <a:lnTo>
                  <a:pt x="1754536" y="160550"/>
                </a:lnTo>
                <a:lnTo>
                  <a:pt x="1708115" y="136946"/>
                </a:lnTo>
                <a:lnTo>
                  <a:pt x="1656536" y="114510"/>
                </a:lnTo>
                <a:lnTo>
                  <a:pt x="1615038" y="98736"/>
                </a:lnTo>
                <a:lnTo>
                  <a:pt x="1571867" y="84130"/>
                </a:lnTo>
                <a:lnTo>
                  <a:pt x="1527150" y="70692"/>
                </a:lnTo>
                <a:lnTo>
                  <a:pt x="1481016" y="58423"/>
                </a:lnTo>
                <a:lnTo>
                  <a:pt x="1433595" y="47323"/>
                </a:lnTo>
                <a:lnTo>
                  <a:pt x="1385015" y="37391"/>
                </a:lnTo>
                <a:lnTo>
                  <a:pt x="1335406" y="28627"/>
                </a:lnTo>
                <a:lnTo>
                  <a:pt x="1284894" y="21032"/>
                </a:lnTo>
                <a:lnTo>
                  <a:pt x="1233610" y="14605"/>
                </a:lnTo>
                <a:lnTo>
                  <a:pt x="1181683" y="9347"/>
                </a:lnTo>
                <a:lnTo>
                  <a:pt x="1129240" y="5258"/>
                </a:lnTo>
                <a:lnTo>
                  <a:pt x="1076411" y="2336"/>
                </a:lnTo>
                <a:lnTo>
                  <a:pt x="1023325" y="584"/>
                </a:lnTo>
                <a:lnTo>
                  <a:pt x="970110" y="0"/>
                </a:lnTo>
                <a:close/>
              </a:path>
            </a:pathLst>
          </a:custGeom>
          <a:solidFill>
            <a:srgbClr val="FFCC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20754" y="3252740"/>
            <a:ext cx="1954212" cy="8477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44612" y="3276749"/>
            <a:ext cx="1852930" cy="746125"/>
          </a:xfrm>
          <a:custGeom>
            <a:avLst/>
            <a:gdLst/>
            <a:ahLst/>
            <a:cxnLst/>
            <a:rect l="l" t="t" r="r" b="b"/>
            <a:pathLst>
              <a:path w="1852930" h="746125">
                <a:moveTo>
                  <a:pt x="952643" y="0"/>
                </a:moveTo>
                <a:lnTo>
                  <a:pt x="899968" y="0"/>
                </a:lnTo>
                <a:lnTo>
                  <a:pt x="847362" y="1199"/>
                </a:lnTo>
                <a:lnTo>
                  <a:pt x="794961" y="3597"/>
                </a:lnTo>
                <a:lnTo>
                  <a:pt x="742903" y="7194"/>
                </a:lnTo>
                <a:lnTo>
                  <a:pt x="691324" y="11990"/>
                </a:lnTo>
                <a:lnTo>
                  <a:pt x="640362" y="17986"/>
                </a:lnTo>
                <a:lnTo>
                  <a:pt x="590154" y="25180"/>
                </a:lnTo>
                <a:lnTo>
                  <a:pt x="540836" y="33574"/>
                </a:lnTo>
                <a:lnTo>
                  <a:pt x="492546" y="43167"/>
                </a:lnTo>
                <a:lnTo>
                  <a:pt x="445421" y="53959"/>
                </a:lnTo>
                <a:lnTo>
                  <a:pt x="399598" y="65949"/>
                </a:lnTo>
                <a:lnTo>
                  <a:pt x="355213" y="79139"/>
                </a:lnTo>
                <a:lnTo>
                  <a:pt x="312404" y="93528"/>
                </a:lnTo>
                <a:lnTo>
                  <a:pt x="271308" y="109117"/>
                </a:lnTo>
                <a:lnTo>
                  <a:pt x="219759" y="131626"/>
                </a:lnTo>
                <a:lnTo>
                  <a:pt x="173637" y="155358"/>
                </a:lnTo>
                <a:lnTo>
                  <a:pt x="132941" y="180176"/>
                </a:lnTo>
                <a:lnTo>
                  <a:pt x="97671" y="205945"/>
                </a:lnTo>
                <a:lnTo>
                  <a:pt x="67827" y="232528"/>
                </a:lnTo>
                <a:lnTo>
                  <a:pt x="24417" y="287596"/>
                </a:lnTo>
                <a:lnTo>
                  <a:pt x="2713" y="344293"/>
                </a:lnTo>
                <a:lnTo>
                  <a:pt x="0" y="372913"/>
                </a:lnTo>
                <a:lnTo>
                  <a:pt x="2713" y="401533"/>
                </a:lnTo>
                <a:lnTo>
                  <a:pt x="24417" y="458229"/>
                </a:lnTo>
                <a:lnTo>
                  <a:pt x="67827" y="513297"/>
                </a:lnTo>
                <a:lnTo>
                  <a:pt x="97671" y="539880"/>
                </a:lnTo>
                <a:lnTo>
                  <a:pt x="132941" y="565648"/>
                </a:lnTo>
                <a:lnTo>
                  <a:pt x="173637" y="590466"/>
                </a:lnTo>
                <a:lnTo>
                  <a:pt x="219759" y="614198"/>
                </a:lnTo>
                <a:lnTo>
                  <a:pt x="271308" y="636708"/>
                </a:lnTo>
                <a:lnTo>
                  <a:pt x="312404" y="652296"/>
                </a:lnTo>
                <a:lnTo>
                  <a:pt x="355213" y="666685"/>
                </a:lnTo>
                <a:lnTo>
                  <a:pt x="399598" y="679875"/>
                </a:lnTo>
                <a:lnTo>
                  <a:pt x="445421" y="691866"/>
                </a:lnTo>
                <a:lnTo>
                  <a:pt x="492546" y="702658"/>
                </a:lnTo>
                <a:lnTo>
                  <a:pt x="540836" y="712251"/>
                </a:lnTo>
                <a:lnTo>
                  <a:pt x="590154" y="720645"/>
                </a:lnTo>
                <a:lnTo>
                  <a:pt x="640362" y="727839"/>
                </a:lnTo>
                <a:lnTo>
                  <a:pt x="691324" y="733835"/>
                </a:lnTo>
                <a:lnTo>
                  <a:pt x="742903" y="738631"/>
                </a:lnTo>
                <a:lnTo>
                  <a:pt x="794961" y="742228"/>
                </a:lnTo>
                <a:lnTo>
                  <a:pt x="847362" y="744627"/>
                </a:lnTo>
                <a:lnTo>
                  <a:pt x="899968" y="745826"/>
                </a:lnTo>
                <a:lnTo>
                  <a:pt x="952643" y="745826"/>
                </a:lnTo>
                <a:lnTo>
                  <a:pt x="1005249" y="744627"/>
                </a:lnTo>
                <a:lnTo>
                  <a:pt x="1057650" y="742228"/>
                </a:lnTo>
                <a:lnTo>
                  <a:pt x="1109708" y="738631"/>
                </a:lnTo>
                <a:lnTo>
                  <a:pt x="1161287" y="733835"/>
                </a:lnTo>
                <a:lnTo>
                  <a:pt x="1212249" y="727839"/>
                </a:lnTo>
                <a:lnTo>
                  <a:pt x="1262457" y="720645"/>
                </a:lnTo>
                <a:lnTo>
                  <a:pt x="1311775" y="712251"/>
                </a:lnTo>
                <a:lnTo>
                  <a:pt x="1360065" y="702658"/>
                </a:lnTo>
                <a:lnTo>
                  <a:pt x="1407190" y="691866"/>
                </a:lnTo>
                <a:lnTo>
                  <a:pt x="1453013" y="679875"/>
                </a:lnTo>
                <a:lnTo>
                  <a:pt x="1497398" y="666685"/>
                </a:lnTo>
                <a:lnTo>
                  <a:pt x="1540207" y="652296"/>
                </a:lnTo>
                <a:lnTo>
                  <a:pt x="1581303" y="636708"/>
                </a:lnTo>
                <a:lnTo>
                  <a:pt x="1632852" y="614198"/>
                </a:lnTo>
                <a:lnTo>
                  <a:pt x="1678974" y="590466"/>
                </a:lnTo>
                <a:lnTo>
                  <a:pt x="1719670" y="565648"/>
                </a:lnTo>
                <a:lnTo>
                  <a:pt x="1754941" y="539880"/>
                </a:lnTo>
                <a:lnTo>
                  <a:pt x="1784785" y="513297"/>
                </a:lnTo>
                <a:lnTo>
                  <a:pt x="1828194" y="458229"/>
                </a:lnTo>
                <a:lnTo>
                  <a:pt x="1849899" y="401533"/>
                </a:lnTo>
                <a:lnTo>
                  <a:pt x="1852612" y="372913"/>
                </a:lnTo>
                <a:lnTo>
                  <a:pt x="1849899" y="344293"/>
                </a:lnTo>
                <a:lnTo>
                  <a:pt x="1828194" y="287596"/>
                </a:lnTo>
                <a:lnTo>
                  <a:pt x="1784785" y="232528"/>
                </a:lnTo>
                <a:lnTo>
                  <a:pt x="1754941" y="205945"/>
                </a:lnTo>
                <a:lnTo>
                  <a:pt x="1719670" y="180176"/>
                </a:lnTo>
                <a:lnTo>
                  <a:pt x="1678974" y="155358"/>
                </a:lnTo>
                <a:lnTo>
                  <a:pt x="1632852" y="131626"/>
                </a:lnTo>
                <a:lnTo>
                  <a:pt x="1581303" y="109117"/>
                </a:lnTo>
                <a:lnTo>
                  <a:pt x="1540207" y="93528"/>
                </a:lnTo>
                <a:lnTo>
                  <a:pt x="1497398" y="79139"/>
                </a:lnTo>
                <a:lnTo>
                  <a:pt x="1453013" y="65949"/>
                </a:lnTo>
                <a:lnTo>
                  <a:pt x="1407190" y="53959"/>
                </a:lnTo>
                <a:lnTo>
                  <a:pt x="1360065" y="43167"/>
                </a:lnTo>
                <a:lnTo>
                  <a:pt x="1311775" y="33574"/>
                </a:lnTo>
                <a:lnTo>
                  <a:pt x="1262457" y="25180"/>
                </a:lnTo>
                <a:lnTo>
                  <a:pt x="1212249" y="17986"/>
                </a:lnTo>
                <a:lnTo>
                  <a:pt x="1161287" y="11990"/>
                </a:lnTo>
                <a:lnTo>
                  <a:pt x="1109708" y="7194"/>
                </a:lnTo>
                <a:lnTo>
                  <a:pt x="1057650" y="3597"/>
                </a:lnTo>
                <a:lnTo>
                  <a:pt x="1005249" y="1199"/>
                </a:lnTo>
                <a:lnTo>
                  <a:pt x="952643" y="0"/>
                </a:lnTo>
                <a:close/>
              </a:path>
            </a:pathLst>
          </a:custGeom>
          <a:solidFill>
            <a:srgbClr val="FFCC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600200" y="3479800"/>
            <a:ext cx="13341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venir-Book"/>
                <a:cs typeface="Avenir-Book"/>
              </a:rPr>
              <a:t>Speech,</a:t>
            </a:r>
            <a:r>
              <a:rPr dirty="0" sz="1800" spc="-100">
                <a:latin typeface="Avenir-Book"/>
                <a:cs typeface="Avenir-Book"/>
              </a:rPr>
              <a:t> </a:t>
            </a:r>
            <a:r>
              <a:rPr dirty="0" sz="1800">
                <a:latin typeface="Avenir-Book"/>
                <a:cs typeface="Avenir-Book"/>
              </a:rPr>
              <a:t>NLP</a:t>
            </a:r>
            <a:endParaRPr sz="1800">
              <a:latin typeface="Avenir-Book"/>
              <a:cs typeface="Avenir-Boo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09309" y="4167140"/>
            <a:ext cx="1954212" cy="8477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033169" y="4191149"/>
            <a:ext cx="1852930" cy="746125"/>
          </a:xfrm>
          <a:custGeom>
            <a:avLst/>
            <a:gdLst/>
            <a:ahLst/>
            <a:cxnLst/>
            <a:rect l="l" t="t" r="r" b="b"/>
            <a:pathLst>
              <a:path w="1852929" h="746125">
                <a:moveTo>
                  <a:pt x="952643" y="0"/>
                </a:moveTo>
                <a:lnTo>
                  <a:pt x="899968" y="0"/>
                </a:lnTo>
                <a:lnTo>
                  <a:pt x="847361" y="1199"/>
                </a:lnTo>
                <a:lnTo>
                  <a:pt x="794961" y="3597"/>
                </a:lnTo>
                <a:lnTo>
                  <a:pt x="742902" y="7194"/>
                </a:lnTo>
                <a:lnTo>
                  <a:pt x="691324" y="11990"/>
                </a:lnTo>
                <a:lnTo>
                  <a:pt x="640362" y="17986"/>
                </a:lnTo>
                <a:lnTo>
                  <a:pt x="590154" y="25180"/>
                </a:lnTo>
                <a:lnTo>
                  <a:pt x="540836" y="33574"/>
                </a:lnTo>
                <a:lnTo>
                  <a:pt x="492546" y="43167"/>
                </a:lnTo>
                <a:lnTo>
                  <a:pt x="445421" y="53959"/>
                </a:lnTo>
                <a:lnTo>
                  <a:pt x="399597" y="65949"/>
                </a:lnTo>
                <a:lnTo>
                  <a:pt x="355213" y="79139"/>
                </a:lnTo>
                <a:lnTo>
                  <a:pt x="312404" y="93528"/>
                </a:lnTo>
                <a:lnTo>
                  <a:pt x="271308" y="109117"/>
                </a:lnTo>
                <a:lnTo>
                  <a:pt x="219759" y="131626"/>
                </a:lnTo>
                <a:lnTo>
                  <a:pt x="173637" y="155358"/>
                </a:lnTo>
                <a:lnTo>
                  <a:pt x="132941" y="180176"/>
                </a:lnTo>
                <a:lnTo>
                  <a:pt x="97670" y="205945"/>
                </a:lnTo>
                <a:lnTo>
                  <a:pt x="67827" y="232528"/>
                </a:lnTo>
                <a:lnTo>
                  <a:pt x="24417" y="287596"/>
                </a:lnTo>
                <a:lnTo>
                  <a:pt x="2713" y="344293"/>
                </a:lnTo>
                <a:lnTo>
                  <a:pt x="0" y="372913"/>
                </a:lnTo>
                <a:lnTo>
                  <a:pt x="2713" y="401533"/>
                </a:lnTo>
                <a:lnTo>
                  <a:pt x="24417" y="458229"/>
                </a:lnTo>
                <a:lnTo>
                  <a:pt x="67827" y="513297"/>
                </a:lnTo>
                <a:lnTo>
                  <a:pt x="97670" y="539880"/>
                </a:lnTo>
                <a:lnTo>
                  <a:pt x="132941" y="565648"/>
                </a:lnTo>
                <a:lnTo>
                  <a:pt x="173637" y="590466"/>
                </a:lnTo>
                <a:lnTo>
                  <a:pt x="219759" y="614198"/>
                </a:lnTo>
                <a:lnTo>
                  <a:pt x="271308" y="636708"/>
                </a:lnTo>
                <a:lnTo>
                  <a:pt x="312404" y="652296"/>
                </a:lnTo>
                <a:lnTo>
                  <a:pt x="355213" y="666685"/>
                </a:lnTo>
                <a:lnTo>
                  <a:pt x="399597" y="679875"/>
                </a:lnTo>
                <a:lnTo>
                  <a:pt x="445421" y="691866"/>
                </a:lnTo>
                <a:lnTo>
                  <a:pt x="492546" y="702658"/>
                </a:lnTo>
                <a:lnTo>
                  <a:pt x="540836" y="712251"/>
                </a:lnTo>
                <a:lnTo>
                  <a:pt x="590154" y="720645"/>
                </a:lnTo>
                <a:lnTo>
                  <a:pt x="640362" y="727839"/>
                </a:lnTo>
                <a:lnTo>
                  <a:pt x="691324" y="733835"/>
                </a:lnTo>
                <a:lnTo>
                  <a:pt x="742902" y="738631"/>
                </a:lnTo>
                <a:lnTo>
                  <a:pt x="794961" y="742228"/>
                </a:lnTo>
                <a:lnTo>
                  <a:pt x="847361" y="744627"/>
                </a:lnTo>
                <a:lnTo>
                  <a:pt x="899968" y="745826"/>
                </a:lnTo>
                <a:lnTo>
                  <a:pt x="952643" y="745826"/>
                </a:lnTo>
                <a:lnTo>
                  <a:pt x="1005249" y="744627"/>
                </a:lnTo>
                <a:lnTo>
                  <a:pt x="1057650" y="742228"/>
                </a:lnTo>
                <a:lnTo>
                  <a:pt x="1109708" y="738631"/>
                </a:lnTo>
                <a:lnTo>
                  <a:pt x="1161286" y="733835"/>
                </a:lnTo>
                <a:lnTo>
                  <a:pt x="1212248" y="727839"/>
                </a:lnTo>
                <a:lnTo>
                  <a:pt x="1262457" y="720645"/>
                </a:lnTo>
                <a:lnTo>
                  <a:pt x="1311774" y="712251"/>
                </a:lnTo>
                <a:lnTo>
                  <a:pt x="1360064" y="702658"/>
                </a:lnTo>
                <a:lnTo>
                  <a:pt x="1407189" y="691866"/>
                </a:lnTo>
                <a:lnTo>
                  <a:pt x="1453013" y="679875"/>
                </a:lnTo>
                <a:lnTo>
                  <a:pt x="1497398" y="666685"/>
                </a:lnTo>
                <a:lnTo>
                  <a:pt x="1540206" y="652296"/>
                </a:lnTo>
                <a:lnTo>
                  <a:pt x="1581303" y="636708"/>
                </a:lnTo>
                <a:lnTo>
                  <a:pt x="1632851" y="614198"/>
                </a:lnTo>
                <a:lnTo>
                  <a:pt x="1678974" y="590466"/>
                </a:lnTo>
                <a:lnTo>
                  <a:pt x="1719670" y="565648"/>
                </a:lnTo>
                <a:lnTo>
                  <a:pt x="1754940" y="539880"/>
                </a:lnTo>
                <a:lnTo>
                  <a:pt x="1784784" y="513297"/>
                </a:lnTo>
                <a:lnTo>
                  <a:pt x="1828194" y="458229"/>
                </a:lnTo>
                <a:lnTo>
                  <a:pt x="1849899" y="401533"/>
                </a:lnTo>
                <a:lnTo>
                  <a:pt x="1852612" y="372913"/>
                </a:lnTo>
                <a:lnTo>
                  <a:pt x="1849899" y="344293"/>
                </a:lnTo>
                <a:lnTo>
                  <a:pt x="1828194" y="287596"/>
                </a:lnTo>
                <a:lnTo>
                  <a:pt x="1784784" y="232528"/>
                </a:lnTo>
                <a:lnTo>
                  <a:pt x="1754940" y="205945"/>
                </a:lnTo>
                <a:lnTo>
                  <a:pt x="1719670" y="180176"/>
                </a:lnTo>
                <a:lnTo>
                  <a:pt x="1678974" y="155358"/>
                </a:lnTo>
                <a:lnTo>
                  <a:pt x="1632851" y="131626"/>
                </a:lnTo>
                <a:lnTo>
                  <a:pt x="1581303" y="109117"/>
                </a:lnTo>
                <a:lnTo>
                  <a:pt x="1540206" y="93528"/>
                </a:lnTo>
                <a:lnTo>
                  <a:pt x="1497398" y="79139"/>
                </a:lnTo>
                <a:lnTo>
                  <a:pt x="1453013" y="65949"/>
                </a:lnTo>
                <a:lnTo>
                  <a:pt x="1407189" y="53959"/>
                </a:lnTo>
                <a:lnTo>
                  <a:pt x="1360064" y="43167"/>
                </a:lnTo>
                <a:lnTo>
                  <a:pt x="1311774" y="33574"/>
                </a:lnTo>
                <a:lnTo>
                  <a:pt x="1262457" y="25180"/>
                </a:lnTo>
                <a:lnTo>
                  <a:pt x="1212248" y="17986"/>
                </a:lnTo>
                <a:lnTo>
                  <a:pt x="1161286" y="11990"/>
                </a:lnTo>
                <a:lnTo>
                  <a:pt x="1109708" y="7194"/>
                </a:lnTo>
                <a:lnTo>
                  <a:pt x="1057650" y="3597"/>
                </a:lnTo>
                <a:lnTo>
                  <a:pt x="1005249" y="1199"/>
                </a:lnTo>
                <a:lnTo>
                  <a:pt x="952643" y="0"/>
                </a:lnTo>
                <a:close/>
              </a:path>
            </a:pathLst>
          </a:custGeom>
          <a:solidFill>
            <a:srgbClr val="FFCC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029200" y="4419600"/>
            <a:ext cx="18542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venir-Book"/>
                <a:cs typeface="Avenir-Book"/>
              </a:rPr>
              <a:t>Information</a:t>
            </a:r>
            <a:r>
              <a:rPr dirty="0" sz="1600" spc="-60">
                <a:latin typeface="Avenir-Book"/>
                <a:cs typeface="Avenir-Book"/>
              </a:rPr>
              <a:t> </a:t>
            </a:r>
            <a:r>
              <a:rPr dirty="0" sz="1600" spc="-5">
                <a:latin typeface="Avenir-Book"/>
                <a:cs typeface="Avenir-Book"/>
              </a:rPr>
              <a:t>retrieval</a:t>
            </a:r>
            <a:endParaRPr sz="1600">
              <a:latin typeface="Avenir-Book"/>
              <a:cs typeface="Avenir-Boo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78200" y="4940300"/>
            <a:ext cx="4110354" cy="975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venir-Book"/>
                <a:cs typeface="Avenir-Book"/>
              </a:rPr>
              <a:t>Machine</a:t>
            </a:r>
            <a:r>
              <a:rPr dirty="0" sz="1800" spc="-75">
                <a:latin typeface="Avenir-Book"/>
                <a:cs typeface="Avenir-Book"/>
              </a:rPr>
              <a:t> </a:t>
            </a:r>
            <a:r>
              <a:rPr dirty="0" sz="1800">
                <a:latin typeface="Avenir-Book"/>
                <a:cs typeface="Avenir-Book"/>
              </a:rPr>
              <a:t>learning</a:t>
            </a:r>
            <a:endParaRPr sz="1800">
              <a:latin typeface="Avenir-Book"/>
              <a:cs typeface="Avenir-Boo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Times New Roman"/>
              <a:cs typeface="Times New Roman"/>
            </a:endParaRPr>
          </a:p>
          <a:p>
            <a:pPr marL="2273300">
              <a:lnSpc>
                <a:spcPct val="100000"/>
              </a:lnSpc>
            </a:pPr>
            <a:r>
              <a:rPr dirty="0" sz="2400" b="1">
                <a:latin typeface="Avenir-Heavy"/>
                <a:cs typeface="Avenir-Heavy"/>
              </a:rPr>
              <a:t>Mathematics</a:t>
            </a:r>
            <a:endParaRPr sz="2400">
              <a:latin typeface="Avenir-Heavy"/>
              <a:cs typeface="Avenir-Heavy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18400" y="2588260"/>
            <a:ext cx="146494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 marR="5080" indent="-177800">
              <a:lnSpc>
                <a:spcPct val="114599"/>
              </a:lnSpc>
              <a:spcBef>
                <a:spcPts val="100"/>
              </a:spcBef>
            </a:pPr>
            <a:r>
              <a:rPr dirty="0" sz="2400" b="1">
                <a:latin typeface="Avenir-Heavy"/>
                <a:cs typeface="Avenir-Heavy"/>
              </a:rPr>
              <a:t>Computer  Science</a:t>
            </a:r>
            <a:endParaRPr sz="2400">
              <a:latin typeface="Avenir-Heavy"/>
              <a:cs typeface="Avenir-Heavy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086100" y="419100"/>
            <a:ext cx="11036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venir-Heavy"/>
                <a:cs typeface="Avenir-Heavy"/>
              </a:rPr>
              <a:t>Biology</a:t>
            </a:r>
            <a:endParaRPr sz="2400">
              <a:latin typeface="Avenir-Heavy"/>
              <a:cs typeface="Avenir-Heavy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0500" y="4508500"/>
            <a:ext cx="17475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venir-Heavy"/>
                <a:cs typeface="Avenir-Heavy"/>
              </a:rPr>
              <a:t>Engineering</a:t>
            </a:r>
            <a:endParaRPr sz="2400">
              <a:latin typeface="Avenir-Heavy"/>
              <a:cs typeface="Avenir-Heavy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3100" y="1587500"/>
            <a:ext cx="10420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venir-Heavy"/>
                <a:cs typeface="Avenir-Heavy"/>
              </a:rPr>
              <a:t>Physics</a:t>
            </a:r>
            <a:endParaRPr sz="2400">
              <a:latin typeface="Avenir-Heavy"/>
              <a:cs typeface="Avenir-Heavy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881140" y="4089351"/>
            <a:ext cx="1954213" cy="8477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04999" y="4113360"/>
            <a:ext cx="1852930" cy="746125"/>
          </a:xfrm>
          <a:custGeom>
            <a:avLst/>
            <a:gdLst/>
            <a:ahLst/>
            <a:cxnLst/>
            <a:rect l="l" t="t" r="r" b="b"/>
            <a:pathLst>
              <a:path w="1852929" h="746125">
                <a:moveTo>
                  <a:pt x="952644" y="0"/>
                </a:moveTo>
                <a:lnTo>
                  <a:pt x="899969" y="0"/>
                </a:lnTo>
                <a:lnTo>
                  <a:pt x="847363" y="1199"/>
                </a:lnTo>
                <a:lnTo>
                  <a:pt x="794962" y="3597"/>
                </a:lnTo>
                <a:lnTo>
                  <a:pt x="742904" y="7194"/>
                </a:lnTo>
                <a:lnTo>
                  <a:pt x="691325" y="11990"/>
                </a:lnTo>
                <a:lnTo>
                  <a:pt x="640363" y="17986"/>
                </a:lnTo>
                <a:lnTo>
                  <a:pt x="590155" y="25180"/>
                </a:lnTo>
                <a:lnTo>
                  <a:pt x="540837" y="33574"/>
                </a:lnTo>
                <a:lnTo>
                  <a:pt x="492547" y="43167"/>
                </a:lnTo>
                <a:lnTo>
                  <a:pt x="445422" y="53959"/>
                </a:lnTo>
                <a:lnTo>
                  <a:pt x="399598" y="65949"/>
                </a:lnTo>
                <a:lnTo>
                  <a:pt x="355214" y="79139"/>
                </a:lnTo>
                <a:lnTo>
                  <a:pt x="312405" y="93528"/>
                </a:lnTo>
                <a:lnTo>
                  <a:pt x="271309" y="109117"/>
                </a:lnTo>
                <a:lnTo>
                  <a:pt x="219760" y="131626"/>
                </a:lnTo>
                <a:lnTo>
                  <a:pt x="173637" y="155358"/>
                </a:lnTo>
                <a:lnTo>
                  <a:pt x="132941" y="180176"/>
                </a:lnTo>
                <a:lnTo>
                  <a:pt x="97671" y="205945"/>
                </a:lnTo>
                <a:lnTo>
                  <a:pt x="67827" y="232528"/>
                </a:lnTo>
                <a:lnTo>
                  <a:pt x="24417" y="287596"/>
                </a:lnTo>
                <a:lnTo>
                  <a:pt x="2713" y="344292"/>
                </a:lnTo>
                <a:lnTo>
                  <a:pt x="0" y="372912"/>
                </a:lnTo>
                <a:lnTo>
                  <a:pt x="2713" y="401532"/>
                </a:lnTo>
                <a:lnTo>
                  <a:pt x="24417" y="458229"/>
                </a:lnTo>
                <a:lnTo>
                  <a:pt x="67827" y="513296"/>
                </a:lnTo>
                <a:lnTo>
                  <a:pt x="97671" y="539879"/>
                </a:lnTo>
                <a:lnTo>
                  <a:pt x="132941" y="565648"/>
                </a:lnTo>
                <a:lnTo>
                  <a:pt x="173637" y="590466"/>
                </a:lnTo>
                <a:lnTo>
                  <a:pt x="219760" y="614198"/>
                </a:lnTo>
                <a:lnTo>
                  <a:pt x="271309" y="636708"/>
                </a:lnTo>
                <a:lnTo>
                  <a:pt x="312405" y="652296"/>
                </a:lnTo>
                <a:lnTo>
                  <a:pt x="355214" y="666685"/>
                </a:lnTo>
                <a:lnTo>
                  <a:pt x="399598" y="679875"/>
                </a:lnTo>
                <a:lnTo>
                  <a:pt x="445422" y="691866"/>
                </a:lnTo>
                <a:lnTo>
                  <a:pt x="492547" y="702658"/>
                </a:lnTo>
                <a:lnTo>
                  <a:pt x="540837" y="712251"/>
                </a:lnTo>
                <a:lnTo>
                  <a:pt x="590155" y="720645"/>
                </a:lnTo>
                <a:lnTo>
                  <a:pt x="640363" y="727839"/>
                </a:lnTo>
                <a:lnTo>
                  <a:pt x="691325" y="733835"/>
                </a:lnTo>
                <a:lnTo>
                  <a:pt x="742904" y="738631"/>
                </a:lnTo>
                <a:lnTo>
                  <a:pt x="794962" y="742228"/>
                </a:lnTo>
                <a:lnTo>
                  <a:pt x="847363" y="744627"/>
                </a:lnTo>
                <a:lnTo>
                  <a:pt x="899969" y="745826"/>
                </a:lnTo>
                <a:lnTo>
                  <a:pt x="952644" y="745826"/>
                </a:lnTo>
                <a:lnTo>
                  <a:pt x="1005251" y="744627"/>
                </a:lnTo>
                <a:lnTo>
                  <a:pt x="1057651" y="742228"/>
                </a:lnTo>
                <a:lnTo>
                  <a:pt x="1109710" y="738631"/>
                </a:lnTo>
                <a:lnTo>
                  <a:pt x="1161288" y="733835"/>
                </a:lnTo>
                <a:lnTo>
                  <a:pt x="1212250" y="727839"/>
                </a:lnTo>
                <a:lnTo>
                  <a:pt x="1262459" y="720645"/>
                </a:lnTo>
                <a:lnTo>
                  <a:pt x="1311776" y="712251"/>
                </a:lnTo>
                <a:lnTo>
                  <a:pt x="1360066" y="702658"/>
                </a:lnTo>
                <a:lnTo>
                  <a:pt x="1407192" y="691866"/>
                </a:lnTo>
                <a:lnTo>
                  <a:pt x="1453015" y="679875"/>
                </a:lnTo>
                <a:lnTo>
                  <a:pt x="1497400" y="666685"/>
                </a:lnTo>
                <a:lnTo>
                  <a:pt x="1540209" y="652296"/>
                </a:lnTo>
                <a:lnTo>
                  <a:pt x="1581305" y="636708"/>
                </a:lnTo>
                <a:lnTo>
                  <a:pt x="1632853" y="614198"/>
                </a:lnTo>
                <a:lnTo>
                  <a:pt x="1678976" y="590466"/>
                </a:lnTo>
                <a:lnTo>
                  <a:pt x="1719672" y="565648"/>
                </a:lnTo>
                <a:lnTo>
                  <a:pt x="1754943" y="539879"/>
                </a:lnTo>
                <a:lnTo>
                  <a:pt x="1784787" y="513296"/>
                </a:lnTo>
                <a:lnTo>
                  <a:pt x="1828196" y="458229"/>
                </a:lnTo>
                <a:lnTo>
                  <a:pt x="1849901" y="401532"/>
                </a:lnTo>
                <a:lnTo>
                  <a:pt x="1852614" y="372912"/>
                </a:lnTo>
                <a:lnTo>
                  <a:pt x="1849901" y="344292"/>
                </a:lnTo>
                <a:lnTo>
                  <a:pt x="1828196" y="287596"/>
                </a:lnTo>
                <a:lnTo>
                  <a:pt x="1784787" y="232528"/>
                </a:lnTo>
                <a:lnTo>
                  <a:pt x="1754943" y="205945"/>
                </a:lnTo>
                <a:lnTo>
                  <a:pt x="1719672" y="180176"/>
                </a:lnTo>
                <a:lnTo>
                  <a:pt x="1678976" y="155358"/>
                </a:lnTo>
                <a:lnTo>
                  <a:pt x="1632853" y="131626"/>
                </a:lnTo>
                <a:lnTo>
                  <a:pt x="1581305" y="109117"/>
                </a:lnTo>
                <a:lnTo>
                  <a:pt x="1540209" y="93528"/>
                </a:lnTo>
                <a:lnTo>
                  <a:pt x="1497400" y="79139"/>
                </a:lnTo>
                <a:lnTo>
                  <a:pt x="1453015" y="65949"/>
                </a:lnTo>
                <a:lnTo>
                  <a:pt x="1407192" y="53959"/>
                </a:lnTo>
                <a:lnTo>
                  <a:pt x="1360066" y="43167"/>
                </a:lnTo>
                <a:lnTo>
                  <a:pt x="1311776" y="33574"/>
                </a:lnTo>
                <a:lnTo>
                  <a:pt x="1262459" y="25180"/>
                </a:lnTo>
                <a:lnTo>
                  <a:pt x="1212250" y="17986"/>
                </a:lnTo>
                <a:lnTo>
                  <a:pt x="1161288" y="11990"/>
                </a:lnTo>
                <a:lnTo>
                  <a:pt x="1109710" y="7194"/>
                </a:lnTo>
                <a:lnTo>
                  <a:pt x="1057651" y="3597"/>
                </a:lnTo>
                <a:lnTo>
                  <a:pt x="1005251" y="1199"/>
                </a:lnTo>
                <a:lnTo>
                  <a:pt x="952644" y="0"/>
                </a:lnTo>
                <a:close/>
              </a:path>
            </a:pathLst>
          </a:custGeom>
          <a:solidFill>
            <a:srgbClr val="FFCC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374900" y="4318000"/>
            <a:ext cx="9105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venir-Book"/>
                <a:cs typeface="Avenir-Book"/>
              </a:rPr>
              <a:t>Robotics</a:t>
            </a:r>
            <a:endParaRPr sz="1800">
              <a:latin typeface="Avenir-Book"/>
              <a:cs typeface="Avenir-Book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09309" y="1523953"/>
            <a:ext cx="1954212" cy="8477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033169" y="1547961"/>
            <a:ext cx="1852930" cy="746125"/>
          </a:xfrm>
          <a:custGeom>
            <a:avLst/>
            <a:gdLst/>
            <a:ahLst/>
            <a:cxnLst/>
            <a:rect l="l" t="t" r="r" b="b"/>
            <a:pathLst>
              <a:path w="1852929" h="746125">
                <a:moveTo>
                  <a:pt x="952643" y="0"/>
                </a:moveTo>
                <a:lnTo>
                  <a:pt x="899968" y="0"/>
                </a:lnTo>
                <a:lnTo>
                  <a:pt x="847361" y="1199"/>
                </a:lnTo>
                <a:lnTo>
                  <a:pt x="794961" y="3597"/>
                </a:lnTo>
                <a:lnTo>
                  <a:pt x="742902" y="7194"/>
                </a:lnTo>
                <a:lnTo>
                  <a:pt x="691324" y="11990"/>
                </a:lnTo>
                <a:lnTo>
                  <a:pt x="640362" y="17986"/>
                </a:lnTo>
                <a:lnTo>
                  <a:pt x="590154" y="25181"/>
                </a:lnTo>
                <a:lnTo>
                  <a:pt x="540836" y="33574"/>
                </a:lnTo>
                <a:lnTo>
                  <a:pt x="492546" y="43167"/>
                </a:lnTo>
                <a:lnTo>
                  <a:pt x="445421" y="53959"/>
                </a:lnTo>
                <a:lnTo>
                  <a:pt x="399597" y="65950"/>
                </a:lnTo>
                <a:lnTo>
                  <a:pt x="355213" y="79140"/>
                </a:lnTo>
                <a:lnTo>
                  <a:pt x="312404" y="93529"/>
                </a:lnTo>
                <a:lnTo>
                  <a:pt x="271308" y="109118"/>
                </a:lnTo>
                <a:lnTo>
                  <a:pt x="219759" y="131627"/>
                </a:lnTo>
                <a:lnTo>
                  <a:pt x="173637" y="155359"/>
                </a:lnTo>
                <a:lnTo>
                  <a:pt x="132941" y="180177"/>
                </a:lnTo>
                <a:lnTo>
                  <a:pt x="97670" y="205946"/>
                </a:lnTo>
                <a:lnTo>
                  <a:pt x="67827" y="232529"/>
                </a:lnTo>
                <a:lnTo>
                  <a:pt x="24417" y="287596"/>
                </a:lnTo>
                <a:lnTo>
                  <a:pt x="2713" y="344293"/>
                </a:lnTo>
                <a:lnTo>
                  <a:pt x="0" y="372913"/>
                </a:lnTo>
                <a:lnTo>
                  <a:pt x="2713" y="401533"/>
                </a:lnTo>
                <a:lnTo>
                  <a:pt x="24417" y="458230"/>
                </a:lnTo>
                <a:lnTo>
                  <a:pt x="67827" y="513297"/>
                </a:lnTo>
                <a:lnTo>
                  <a:pt x="97670" y="539880"/>
                </a:lnTo>
                <a:lnTo>
                  <a:pt x="132941" y="565649"/>
                </a:lnTo>
                <a:lnTo>
                  <a:pt x="173637" y="590467"/>
                </a:lnTo>
                <a:lnTo>
                  <a:pt x="219759" y="614199"/>
                </a:lnTo>
                <a:lnTo>
                  <a:pt x="271308" y="636709"/>
                </a:lnTo>
                <a:lnTo>
                  <a:pt x="312404" y="652297"/>
                </a:lnTo>
                <a:lnTo>
                  <a:pt x="355213" y="666686"/>
                </a:lnTo>
                <a:lnTo>
                  <a:pt x="399597" y="679876"/>
                </a:lnTo>
                <a:lnTo>
                  <a:pt x="445421" y="691867"/>
                </a:lnTo>
                <a:lnTo>
                  <a:pt x="492546" y="702659"/>
                </a:lnTo>
                <a:lnTo>
                  <a:pt x="540836" y="712252"/>
                </a:lnTo>
                <a:lnTo>
                  <a:pt x="590154" y="720646"/>
                </a:lnTo>
                <a:lnTo>
                  <a:pt x="640362" y="727840"/>
                </a:lnTo>
                <a:lnTo>
                  <a:pt x="691324" y="733836"/>
                </a:lnTo>
                <a:lnTo>
                  <a:pt x="742902" y="738632"/>
                </a:lnTo>
                <a:lnTo>
                  <a:pt x="794961" y="742229"/>
                </a:lnTo>
                <a:lnTo>
                  <a:pt x="847361" y="744628"/>
                </a:lnTo>
                <a:lnTo>
                  <a:pt x="899968" y="745827"/>
                </a:lnTo>
                <a:lnTo>
                  <a:pt x="952643" y="745827"/>
                </a:lnTo>
                <a:lnTo>
                  <a:pt x="1005249" y="744628"/>
                </a:lnTo>
                <a:lnTo>
                  <a:pt x="1057650" y="742229"/>
                </a:lnTo>
                <a:lnTo>
                  <a:pt x="1109708" y="738632"/>
                </a:lnTo>
                <a:lnTo>
                  <a:pt x="1161286" y="733836"/>
                </a:lnTo>
                <a:lnTo>
                  <a:pt x="1212248" y="727840"/>
                </a:lnTo>
                <a:lnTo>
                  <a:pt x="1262457" y="720646"/>
                </a:lnTo>
                <a:lnTo>
                  <a:pt x="1311774" y="712252"/>
                </a:lnTo>
                <a:lnTo>
                  <a:pt x="1360064" y="702659"/>
                </a:lnTo>
                <a:lnTo>
                  <a:pt x="1407189" y="691867"/>
                </a:lnTo>
                <a:lnTo>
                  <a:pt x="1453013" y="679876"/>
                </a:lnTo>
                <a:lnTo>
                  <a:pt x="1497398" y="666686"/>
                </a:lnTo>
                <a:lnTo>
                  <a:pt x="1540206" y="652297"/>
                </a:lnTo>
                <a:lnTo>
                  <a:pt x="1581303" y="636709"/>
                </a:lnTo>
                <a:lnTo>
                  <a:pt x="1632851" y="614199"/>
                </a:lnTo>
                <a:lnTo>
                  <a:pt x="1678974" y="590467"/>
                </a:lnTo>
                <a:lnTo>
                  <a:pt x="1719670" y="565649"/>
                </a:lnTo>
                <a:lnTo>
                  <a:pt x="1754940" y="539880"/>
                </a:lnTo>
                <a:lnTo>
                  <a:pt x="1784784" y="513297"/>
                </a:lnTo>
                <a:lnTo>
                  <a:pt x="1828194" y="458230"/>
                </a:lnTo>
                <a:lnTo>
                  <a:pt x="1849899" y="401533"/>
                </a:lnTo>
                <a:lnTo>
                  <a:pt x="1852612" y="372913"/>
                </a:lnTo>
                <a:lnTo>
                  <a:pt x="1849899" y="344293"/>
                </a:lnTo>
                <a:lnTo>
                  <a:pt x="1828194" y="287596"/>
                </a:lnTo>
                <a:lnTo>
                  <a:pt x="1784784" y="232529"/>
                </a:lnTo>
                <a:lnTo>
                  <a:pt x="1754940" y="205946"/>
                </a:lnTo>
                <a:lnTo>
                  <a:pt x="1719670" y="180177"/>
                </a:lnTo>
                <a:lnTo>
                  <a:pt x="1678974" y="155359"/>
                </a:lnTo>
                <a:lnTo>
                  <a:pt x="1632851" y="131627"/>
                </a:lnTo>
                <a:lnTo>
                  <a:pt x="1581303" y="109118"/>
                </a:lnTo>
                <a:lnTo>
                  <a:pt x="1540206" y="93529"/>
                </a:lnTo>
                <a:lnTo>
                  <a:pt x="1497398" y="79140"/>
                </a:lnTo>
                <a:lnTo>
                  <a:pt x="1453013" y="65950"/>
                </a:lnTo>
                <a:lnTo>
                  <a:pt x="1407189" y="53959"/>
                </a:lnTo>
                <a:lnTo>
                  <a:pt x="1360064" y="43167"/>
                </a:lnTo>
                <a:lnTo>
                  <a:pt x="1311774" y="33574"/>
                </a:lnTo>
                <a:lnTo>
                  <a:pt x="1262457" y="25181"/>
                </a:lnTo>
                <a:lnTo>
                  <a:pt x="1212248" y="17986"/>
                </a:lnTo>
                <a:lnTo>
                  <a:pt x="1161286" y="11990"/>
                </a:lnTo>
                <a:lnTo>
                  <a:pt x="1109708" y="7194"/>
                </a:lnTo>
                <a:lnTo>
                  <a:pt x="1057650" y="3597"/>
                </a:lnTo>
                <a:lnTo>
                  <a:pt x="1005249" y="1199"/>
                </a:lnTo>
                <a:lnTo>
                  <a:pt x="952643" y="0"/>
                </a:lnTo>
                <a:close/>
              </a:path>
            </a:pathLst>
          </a:custGeom>
          <a:solidFill>
            <a:srgbClr val="FFCC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448300" y="1557019"/>
            <a:ext cx="1012190" cy="66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900" marR="5080" indent="-76200">
              <a:lnSpc>
                <a:spcPct val="115700"/>
              </a:lnSpc>
              <a:spcBef>
                <a:spcPts val="100"/>
              </a:spcBef>
            </a:pPr>
            <a:r>
              <a:rPr dirty="0" sz="1800">
                <a:latin typeface="Avenir-Book"/>
                <a:cs typeface="Avenir-Book"/>
              </a:rPr>
              <a:t>Cognitive  sciences</a:t>
            </a:r>
            <a:endParaRPr sz="1800">
              <a:latin typeface="Avenir-Book"/>
              <a:cs typeface="Avenir-Boo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59200" y="745913"/>
            <a:ext cx="3775075" cy="760730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2159000">
              <a:lnSpc>
                <a:spcPct val="100000"/>
              </a:lnSpc>
              <a:spcBef>
                <a:spcPts val="525"/>
              </a:spcBef>
            </a:pPr>
            <a:r>
              <a:rPr dirty="0" sz="2400" b="1">
                <a:latin typeface="Avenir-Heavy"/>
                <a:cs typeface="Avenir-Heavy"/>
              </a:rPr>
              <a:t>Psychology</a:t>
            </a:r>
            <a:endParaRPr sz="2400">
              <a:latin typeface="Avenir-Heavy"/>
              <a:cs typeface="Avenir-Heavy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1800" spc="-5">
                <a:latin typeface="Avenir-Book"/>
                <a:cs typeface="Avenir-Book"/>
              </a:rPr>
              <a:t>Neuroscience</a:t>
            </a:r>
            <a:endParaRPr sz="1800">
              <a:latin typeface="Avenir-Book"/>
              <a:cs typeface="Avenir-Book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54590" y="2370090"/>
            <a:ext cx="2082800" cy="8477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79108" y="2394079"/>
            <a:ext cx="1979930" cy="746125"/>
          </a:xfrm>
          <a:custGeom>
            <a:avLst/>
            <a:gdLst/>
            <a:ahLst/>
            <a:cxnLst/>
            <a:rect l="l" t="t" r="r" b="b"/>
            <a:pathLst>
              <a:path w="1979929" h="746125">
                <a:moveTo>
                  <a:pt x="1016165" y="0"/>
                </a:moveTo>
                <a:lnTo>
                  <a:pt x="963718" y="0"/>
                </a:lnTo>
                <a:lnTo>
                  <a:pt x="911330" y="1039"/>
                </a:lnTo>
                <a:lnTo>
                  <a:pt x="859120" y="3118"/>
                </a:lnTo>
                <a:lnTo>
                  <a:pt x="807205" y="6236"/>
                </a:lnTo>
                <a:lnTo>
                  <a:pt x="755705" y="10394"/>
                </a:lnTo>
                <a:lnTo>
                  <a:pt x="704736" y="15591"/>
                </a:lnTo>
                <a:lnTo>
                  <a:pt x="654418" y="21827"/>
                </a:lnTo>
                <a:lnTo>
                  <a:pt x="604869" y="29103"/>
                </a:lnTo>
                <a:lnTo>
                  <a:pt x="556207" y="37418"/>
                </a:lnTo>
                <a:lnTo>
                  <a:pt x="508550" y="46773"/>
                </a:lnTo>
                <a:lnTo>
                  <a:pt x="462016" y="57167"/>
                </a:lnTo>
                <a:lnTo>
                  <a:pt x="416724" y="68600"/>
                </a:lnTo>
                <a:lnTo>
                  <a:pt x="372792" y="81073"/>
                </a:lnTo>
                <a:lnTo>
                  <a:pt x="330339" y="94585"/>
                </a:lnTo>
                <a:lnTo>
                  <a:pt x="289482" y="109137"/>
                </a:lnTo>
                <a:lnTo>
                  <a:pt x="236849" y="130546"/>
                </a:lnTo>
                <a:lnTo>
                  <a:pt x="189479" y="153069"/>
                </a:lnTo>
                <a:lnTo>
                  <a:pt x="147372" y="176590"/>
                </a:lnTo>
                <a:lnTo>
                  <a:pt x="110529" y="200990"/>
                </a:lnTo>
                <a:lnTo>
                  <a:pt x="78949" y="226152"/>
                </a:lnTo>
                <a:lnTo>
                  <a:pt x="31579" y="278295"/>
                </a:lnTo>
                <a:lnTo>
                  <a:pt x="5263" y="332081"/>
                </a:lnTo>
                <a:lnTo>
                  <a:pt x="0" y="359296"/>
                </a:lnTo>
                <a:lnTo>
                  <a:pt x="0" y="386569"/>
                </a:lnTo>
                <a:lnTo>
                  <a:pt x="15789" y="440824"/>
                </a:lnTo>
                <a:lnTo>
                  <a:pt x="52633" y="493905"/>
                </a:lnTo>
                <a:lnTo>
                  <a:pt x="110529" y="544875"/>
                </a:lnTo>
                <a:lnTo>
                  <a:pt x="147372" y="569275"/>
                </a:lnTo>
                <a:lnTo>
                  <a:pt x="189479" y="592795"/>
                </a:lnTo>
                <a:lnTo>
                  <a:pt x="236849" y="615319"/>
                </a:lnTo>
                <a:lnTo>
                  <a:pt x="289482" y="636728"/>
                </a:lnTo>
                <a:lnTo>
                  <a:pt x="330339" y="651279"/>
                </a:lnTo>
                <a:lnTo>
                  <a:pt x="372792" y="664792"/>
                </a:lnTo>
                <a:lnTo>
                  <a:pt x="416724" y="677265"/>
                </a:lnTo>
                <a:lnTo>
                  <a:pt x="462016" y="688698"/>
                </a:lnTo>
                <a:lnTo>
                  <a:pt x="508550" y="699092"/>
                </a:lnTo>
                <a:lnTo>
                  <a:pt x="556207" y="708447"/>
                </a:lnTo>
                <a:lnTo>
                  <a:pt x="604869" y="716762"/>
                </a:lnTo>
                <a:lnTo>
                  <a:pt x="654418" y="724038"/>
                </a:lnTo>
                <a:lnTo>
                  <a:pt x="704736" y="730274"/>
                </a:lnTo>
                <a:lnTo>
                  <a:pt x="755705" y="735472"/>
                </a:lnTo>
                <a:lnTo>
                  <a:pt x="807205" y="739629"/>
                </a:lnTo>
                <a:lnTo>
                  <a:pt x="859120" y="742747"/>
                </a:lnTo>
                <a:lnTo>
                  <a:pt x="911330" y="744826"/>
                </a:lnTo>
                <a:lnTo>
                  <a:pt x="963718" y="745866"/>
                </a:lnTo>
                <a:lnTo>
                  <a:pt x="1016165" y="745866"/>
                </a:lnTo>
                <a:lnTo>
                  <a:pt x="1068552" y="744826"/>
                </a:lnTo>
                <a:lnTo>
                  <a:pt x="1120762" y="742747"/>
                </a:lnTo>
                <a:lnTo>
                  <a:pt x="1172677" y="739629"/>
                </a:lnTo>
                <a:lnTo>
                  <a:pt x="1224178" y="735472"/>
                </a:lnTo>
                <a:lnTo>
                  <a:pt x="1275146" y="730274"/>
                </a:lnTo>
                <a:lnTo>
                  <a:pt x="1325464" y="724038"/>
                </a:lnTo>
                <a:lnTo>
                  <a:pt x="1375014" y="716762"/>
                </a:lnTo>
                <a:lnTo>
                  <a:pt x="1423676" y="708447"/>
                </a:lnTo>
                <a:lnTo>
                  <a:pt x="1471333" y="699092"/>
                </a:lnTo>
                <a:lnTo>
                  <a:pt x="1517867" y="688698"/>
                </a:lnTo>
                <a:lnTo>
                  <a:pt x="1563158" y="677265"/>
                </a:lnTo>
                <a:lnTo>
                  <a:pt x="1607090" y="664792"/>
                </a:lnTo>
                <a:lnTo>
                  <a:pt x="1649544" y="651279"/>
                </a:lnTo>
                <a:lnTo>
                  <a:pt x="1690401" y="636728"/>
                </a:lnTo>
                <a:lnTo>
                  <a:pt x="1743034" y="615319"/>
                </a:lnTo>
                <a:lnTo>
                  <a:pt x="1790404" y="592795"/>
                </a:lnTo>
                <a:lnTo>
                  <a:pt x="1832510" y="569275"/>
                </a:lnTo>
                <a:lnTo>
                  <a:pt x="1869353" y="544875"/>
                </a:lnTo>
                <a:lnTo>
                  <a:pt x="1900933" y="519713"/>
                </a:lnTo>
                <a:lnTo>
                  <a:pt x="1948303" y="467570"/>
                </a:lnTo>
                <a:lnTo>
                  <a:pt x="1974620" y="413785"/>
                </a:lnTo>
                <a:lnTo>
                  <a:pt x="1979883" y="386569"/>
                </a:lnTo>
                <a:lnTo>
                  <a:pt x="1979883" y="359296"/>
                </a:lnTo>
                <a:lnTo>
                  <a:pt x="1964093" y="305041"/>
                </a:lnTo>
                <a:lnTo>
                  <a:pt x="1927250" y="251960"/>
                </a:lnTo>
                <a:lnTo>
                  <a:pt x="1869353" y="200990"/>
                </a:lnTo>
                <a:lnTo>
                  <a:pt x="1832510" y="176590"/>
                </a:lnTo>
                <a:lnTo>
                  <a:pt x="1790404" y="153069"/>
                </a:lnTo>
                <a:lnTo>
                  <a:pt x="1743034" y="130546"/>
                </a:lnTo>
                <a:lnTo>
                  <a:pt x="1690401" y="109137"/>
                </a:lnTo>
                <a:lnTo>
                  <a:pt x="1649544" y="94585"/>
                </a:lnTo>
                <a:lnTo>
                  <a:pt x="1607090" y="81073"/>
                </a:lnTo>
                <a:lnTo>
                  <a:pt x="1563158" y="68600"/>
                </a:lnTo>
                <a:lnTo>
                  <a:pt x="1517867" y="57167"/>
                </a:lnTo>
                <a:lnTo>
                  <a:pt x="1471333" y="46773"/>
                </a:lnTo>
                <a:lnTo>
                  <a:pt x="1423676" y="37418"/>
                </a:lnTo>
                <a:lnTo>
                  <a:pt x="1375014" y="29103"/>
                </a:lnTo>
                <a:lnTo>
                  <a:pt x="1325464" y="21827"/>
                </a:lnTo>
                <a:lnTo>
                  <a:pt x="1275146" y="15591"/>
                </a:lnTo>
                <a:lnTo>
                  <a:pt x="1224178" y="10394"/>
                </a:lnTo>
                <a:lnTo>
                  <a:pt x="1172677" y="6236"/>
                </a:lnTo>
                <a:lnTo>
                  <a:pt x="1120762" y="3118"/>
                </a:lnTo>
                <a:lnTo>
                  <a:pt x="1068552" y="1039"/>
                </a:lnTo>
                <a:lnTo>
                  <a:pt x="1016165" y="0"/>
                </a:lnTo>
                <a:close/>
              </a:path>
            </a:pathLst>
          </a:custGeom>
          <a:solidFill>
            <a:srgbClr val="FFCC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5410200" y="2440939"/>
            <a:ext cx="1917700" cy="58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6100" marR="5080" indent="-533400">
              <a:lnSpc>
                <a:spcPct val="114599"/>
              </a:lnSpc>
              <a:spcBef>
                <a:spcPts val="100"/>
              </a:spcBef>
            </a:pPr>
            <a:r>
              <a:rPr dirty="0" sz="1600">
                <a:latin typeface="Avenir-Book"/>
                <a:cs typeface="Avenir-Book"/>
              </a:rPr>
              <a:t>graphics,</a:t>
            </a:r>
            <a:r>
              <a:rPr dirty="0" sz="1600" spc="-100">
                <a:latin typeface="Avenir-Book"/>
                <a:cs typeface="Avenir-Book"/>
              </a:rPr>
              <a:t> </a:t>
            </a:r>
            <a:r>
              <a:rPr dirty="0" sz="1600">
                <a:latin typeface="Avenir-Book"/>
                <a:cs typeface="Avenir-Book"/>
              </a:rPr>
              <a:t>algorithms,  </a:t>
            </a:r>
            <a:r>
              <a:rPr dirty="0" sz="1600" spc="-20">
                <a:latin typeface="Avenir-Book"/>
                <a:cs typeface="Avenir-Book"/>
              </a:rPr>
              <a:t>theory,…</a:t>
            </a:r>
            <a:endParaRPr sz="1600">
              <a:latin typeface="Avenir-Book"/>
              <a:cs typeface="Avenir-Book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423940" y="2338340"/>
            <a:ext cx="1954213" cy="8477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47799" y="2362349"/>
            <a:ext cx="1852930" cy="746125"/>
          </a:xfrm>
          <a:custGeom>
            <a:avLst/>
            <a:gdLst/>
            <a:ahLst/>
            <a:cxnLst/>
            <a:rect l="l" t="t" r="r" b="b"/>
            <a:pathLst>
              <a:path w="1852929" h="746125">
                <a:moveTo>
                  <a:pt x="952644" y="0"/>
                </a:moveTo>
                <a:lnTo>
                  <a:pt x="899969" y="0"/>
                </a:lnTo>
                <a:lnTo>
                  <a:pt x="847363" y="1199"/>
                </a:lnTo>
                <a:lnTo>
                  <a:pt x="794962" y="3597"/>
                </a:lnTo>
                <a:lnTo>
                  <a:pt x="742904" y="7194"/>
                </a:lnTo>
                <a:lnTo>
                  <a:pt x="691325" y="11990"/>
                </a:lnTo>
                <a:lnTo>
                  <a:pt x="640363" y="17986"/>
                </a:lnTo>
                <a:lnTo>
                  <a:pt x="590155" y="25180"/>
                </a:lnTo>
                <a:lnTo>
                  <a:pt x="540837" y="33574"/>
                </a:lnTo>
                <a:lnTo>
                  <a:pt x="492547" y="43167"/>
                </a:lnTo>
                <a:lnTo>
                  <a:pt x="445422" y="53959"/>
                </a:lnTo>
                <a:lnTo>
                  <a:pt x="399598" y="65949"/>
                </a:lnTo>
                <a:lnTo>
                  <a:pt x="355214" y="79139"/>
                </a:lnTo>
                <a:lnTo>
                  <a:pt x="312405" y="93528"/>
                </a:lnTo>
                <a:lnTo>
                  <a:pt x="271309" y="109117"/>
                </a:lnTo>
                <a:lnTo>
                  <a:pt x="219760" y="131626"/>
                </a:lnTo>
                <a:lnTo>
                  <a:pt x="173637" y="155358"/>
                </a:lnTo>
                <a:lnTo>
                  <a:pt x="132941" y="180176"/>
                </a:lnTo>
                <a:lnTo>
                  <a:pt x="97671" y="205945"/>
                </a:lnTo>
                <a:lnTo>
                  <a:pt x="67827" y="232528"/>
                </a:lnTo>
                <a:lnTo>
                  <a:pt x="24417" y="287596"/>
                </a:lnTo>
                <a:lnTo>
                  <a:pt x="2713" y="344293"/>
                </a:lnTo>
                <a:lnTo>
                  <a:pt x="0" y="372913"/>
                </a:lnTo>
                <a:lnTo>
                  <a:pt x="2713" y="401533"/>
                </a:lnTo>
                <a:lnTo>
                  <a:pt x="24417" y="458229"/>
                </a:lnTo>
                <a:lnTo>
                  <a:pt x="67827" y="513297"/>
                </a:lnTo>
                <a:lnTo>
                  <a:pt x="97671" y="539880"/>
                </a:lnTo>
                <a:lnTo>
                  <a:pt x="132941" y="565648"/>
                </a:lnTo>
                <a:lnTo>
                  <a:pt x="173637" y="590466"/>
                </a:lnTo>
                <a:lnTo>
                  <a:pt x="219760" y="614198"/>
                </a:lnTo>
                <a:lnTo>
                  <a:pt x="271309" y="636708"/>
                </a:lnTo>
                <a:lnTo>
                  <a:pt x="312405" y="652296"/>
                </a:lnTo>
                <a:lnTo>
                  <a:pt x="355214" y="666685"/>
                </a:lnTo>
                <a:lnTo>
                  <a:pt x="399598" y="679875"/>
                </a:lnTo>
                <a:lnTo>
                  <a:pt x="445422" y="691866"/>
                </a:lnTo>
                <a:lnTo>
                  <a:pt x="492547" y="702658"/>
                </a:lnTo>
                <a:lnTo>
                  <a:pt x="540837" y="712251"/>
                </a:lnTo>
                <a:lnTo>
                  <a:pt x="590155" y="720645"/>
                </a:lnTo>
                <a:lnTo>
                  <a:pt x="640363" y="727839"/>
                </a:lnTo>
                <a:lnTo>
                  <a:pt x="691325" y="733835"/>
                </a:lnTo>
                <a:lnTo>
                  <a:pt x="742904" y="738631"/>
                </a:lnTo>
                <a:lnTo>
                  <a:pt x="794962" y="742228"/>
                </a:lnTo>
                <a:lnTo>
                  <a:pt x="847363" y="744627"/>
                </a:lnTo>
                <a:lnTo>
                  <a:pt x="899969" y="745826"/>
                </a:lnTo>
                <a:lnTo>
                  <a:pt x="952644" y="745826"/>
                </a:lnTo>
                <a:lnTo>
                  <a:pt x="1005251" y="744627"/>
                </a:lnTo>
                <a:lnTo>
                  <a:pt x="1057651" y="742228"/>
                </a:lnTo>
                <a:lnTo>
                  <a:pt x="1109710" y="738631"/>
                </a:lnTo>
                <a:lnTo>
                  <a:pt x="1161288" y="733835"/>
                </a:lnTo>
                <a:lnTo>
                  <a:pt x="1212250" y="727839"/>
                </a:lnTo>
                <a:lnTo>
                  <a:pt x="1262459" y="720645"/>
                </a:lnTo>
                <a:lnTo>
                  <a:pt x="1311776" y="712251"/>
                </a:lnTo>
                <a:lnTo>
                  <a:pt x="1360066" y="702658"/>
                </a:lnTo>
                <a:lnTo>
                  <a:pt x="1407192" y="691866"/>
                </a:lnTo>
                <a:lnTo>
                  <a:pt x="1453015" y="679875"/>
                </a:lnTo>
                <a:lnTo>
                  <a:pt x="1497400" y="666685"/>
                </a:lnTo>
                <a:lnTo>
                  <a:pt x="1540209" y="652296"/>
                </a:lnTo>
                <a:lnTo>
                  <a:pt x="1581305" y="636708"/>
                </a:lnTo>
                <a:lnTo>
                  <a:pt x="1632853" y="614198"/>
                </a:lnTo>
                <a:lnTo>
                  <a:pt x="1678976" y="590466"/>
                </a:lnTo>
                <a:lnTo>
                  <a:pt x="1719672" y="565648"/>
                </a:lnTo>
                <a:lnTo>
                  <a:pt x="1754943" y="539880"/>
                </a:lnTo>
                <a:lnTo>
                  <a:pt x="1784787" y="513297"/>
                </a:lnTo>
                <a:lnTo>
                  <a:pt x="1828196" y="458229"/>
                </a:lnTo>
                <a:lnTo>
                  <a:pt x="1849901" y="401533"/>
                </a:lnTo>
                <a:lnTo>
                  <a:pt x="1852614" y="372913"/>
                </a:lnTo>
                <a:lnTo>
                  <a:pt x="1849901" y="344293"/>
                </a:lnTo>
                <a:lnTo>
                  <a:pt x="1828196" y="287596"/>
                </a:lnTo>
                <a:lnTo>
                  <a:pt x="1784787" y="232528"/>
                </a:lnTo>
                <a:lnTo>
                  <a:pt x="1754943" y="205945"/>
                </a:lnTo>
                <a:lnTo>
                  <a:pt x="1719672" y="180176"/>
                </a:lnTo>
                <a:lnTo>
                  <a:pt x="1678976" y="155358"/>
                </a:lnTo>
                <a:lnTo>
                  <a:pt x="1632853" y="131626"/>
                </a:lnTo>
                <a:lnTo>
                  <a:pt x="1581305" y="109117"/>
                </a:lnTo>
                <a:lnTo>
                  <a:pt x="1540209" y="93528"/>
                </a:lnTo>
                <a:lnTo>
                  <a:pt x="1497400" y="79139"/>
                </a:lnTo>
                <a:lnTo>
                  <a:pt x="1453015" y="65949"/>
                </a:lnTo>
                <a:lnTo>
                  <a:pt x="1407192" y="53959"/>
                </a:lnTo>
                <a:lnTo>
                  <a:pt x="1360066" y="43167"/>
                </a:lnTo>
                <a:lnTo>
                  <a:pt x="1311776" y="33574"/>
                </a:lnTo>
                <a:lnTo>
                  <a:pt x="1262459" y="25180"/>
                </a:lnTo>
                <a:lnTo>
                  <a:pt x="1212250" y="17986"/>
                </a:lnTo>
                <a:lnTo>
                  <a:pt x="1161288" y="11990"/>
                </a:lnTo>
                <a:lnTo>
                  <a:pt x="1109710" y="7194"/>
                </a:lnTo>
                <a:lnTo>
                  <a:pt x="1057651" y="3597"/>
                </a:lnTo>
                <a:lnTo>
                  <a:pt x="1005251" y="1199"/>
                </a:lnTo>
                <a:lnTo>
                  <a:pt x="952644" y="0"/>
                </a:lnTo>
                <a:close/>
              </a:path>
            </a:pathLst>
          </a:custGeom>
          <a:solidFill>
            <a:srgbClr val="FFCC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816100" y="2369820"/>
            <a:ext cx="1126490" cy="66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28600">
              <a:lnSpc>
                <a:spcPct val="115700"/>
              </a:lnSpc>
              <a:spcBef>
                <a:spcPts val="100"/>
              </a:spcBef>
            </a:pPr>
            <a:r>
              <a:rPr dirty="0" sz="1800">
                <a:latin typeface="Avenir-Book"/>
                <a:cs typeface="Avenir-Book"/>
              </a:rPr>
              <a:t>Image  p</a:t>
            </a:r>
            <a:r>
              <a:rPr dirty="0" sz="1800" spc="-35">
                <a:latin typeface="Avenir-Book"/>
                <a:cs typeface="Avenir-Book"/>
              </a:rPr>
              <a:t>r</a:t>
            </a:r>
            <a:r>
              <a:rPr dirty="0" sz="1800">
                <a:latin typeface="Avenir-Book"/>
                <a:cs typeface="Avenir-Book"/>
              </a:rPr>
              <a:t>ocessing</a:t>
            </a:r>
            <a:endParaRPr sz="1800">
              <a:latin typeface="Avenir-Book"/>
              <a:cs typeface="Avenir-Book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446665" y="3252740"/>
            <a:ext cx="2082800" cy="84772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471183" y="3276729"/>
            <a:ext cx="1979930" cy="746125"/>
          </a:xfrm>
          <a:custGeom>
            <a:avLst/>
            <a:gdLst/>
            <a:ahLst/>
            <a:cxnLst/>
            <a:rect l="l" t="t" r="r" b="b"/>
            <a:pathLst>
              <a:path w="1979929" h="746125">
                <a:moveTo>
                  <a:pt x="1016165" y="0"/>
                </a:moveTo>
                <a:lnTo>
                  <a:pt x="963718" y="0"/>
                </a:lnTo>
                <a:lnTo>
                  <a:pt x="911330" y="1039"/>
                </a:lnTo>
                <a:lnTo>
                  <a:pt x="859120" y="3118"/>
                </a:lnTo>
                <a:lnTo>
                  <a:pt x="807205" y="6236"/>
                </a:lnTo>
                <a:lnTo>
                  <a:pt x="755705" y="10394"/>
                </a:lnTo>
                <a:lnTo>
                  <a:pt x="704736" y="15591"/>
                </a:lnTo>
                <a:lnTo>
                  <a:pt x="654418" y="21827"/>
                </a:lnTo>
                <a:lnTo>
                  <a:pt x="604869" y="29103"/>
                </a:lnTo>
                <a:lnTo>
                  <a:pt x="556207" y="37418"/>
                </a:lnTo>
                <a:lnTo>
                  <a:pt x="508550" y="46773"/>
                </a:lnTo>
                <a:lnTo>
                  <a:pt x="462016" y="57167"/>
                </a:lnTo>
                <a:lnTo>
                  <a:pt x="416724" y="68600"/>
                </a:lnTo>
                <a:lnTo>
                  <a:pt x="372792" y="81073"/>
                </a:lnTo>
                <a:lnTo>
                  <a:pt x="330339" y="94585"/>
                </a:lnTo>
                <a:lnTo>
                  <a:pt x="289482" y="109137"/>
                </a:lnTo>
                <a:lnTo>
                  <a:pt x="236849" y="130546"/>
                </a:lnTo>
                <a:lnTo>
                  <a:pt x="189479" y="153069"/>
                </a:lnTo>
                <a:lnTo>
                  <a:pt x="147372" y="176590"/>
                </a:lnTo>
                <a:lnTo>
                  <a:pt x="110529" y="200990"/>
                </a:lnTo>
                <a:lnTo>
                  <a:pt x="78949" y="226152"/>
                </a:lnTo>
                <a:lnTo>
                  <a:pt x="31579" y="278295"/>
                </a:lnTo>
                <a:lnTo>
                  <a:pt x="5263" y="332081"/>
                </a:lnTo>
                <a:lnTo>
                  <a:pt x="0" y="359296"/>
                </a:lnTo>
                <a:lnTo>
                  <a:pt x="0" y="386569"/>
                </a:lnTo>
                <a:lnTo>
                  <a:pt x="15789" y="440824"/>
                </a:lnTo>
                <a:lnTo>
                  <a:pt x="52633" y="493905"/>
                </a:lnTo>
                <a:lnTo>
                  <a:pt x="110529" y="544875"/>
                </a:lnTo>
                <a:lnTo>
                  <a:pt x="147372" y="569275"/>
                </a:lnTo>
                <a:lnTo>
                  <a:pt x="189479" y="592795"/>
                </a:lnTo>
                <a:lnTo>
                  <a:pt x="236849" y="615319"/>
                </a:lnTo>
                <a:lnTo>
                  <a:pt x="289482" y="636728"/>
                </a:lnTo>
                <a:lnTo>
                  <a:pt x="330339" y="651279"/>
                </a:lnTo>
                <a:lnTo>
                  <a:pt x="372792" y="664792"/>
                </a:lnTo>
                <a:lnTo>
                  <a:pt x="416724" y="677265"/>
                </a:lnTo>
                <a:lnTo>
                  <a:pt x="462016" y="688698"/>
                </a:lnTo>
                <a:lnTo>
                  <a:pt x="508550" y="699092"/>
                </a:lnTo>
                <a:lnTo>
                  <a:pt x="556207" y="708447"/>
                </a:lnTo>
                <a:lnTo>
                  <a:pt x="604869" y="716762"/>
                </a:lnTo>
                <a:lnTo>
                  <a:pt x="654418" y="724038"/>
                </a:lnTo>
                <a:lnTo>
                  <a:pt x="704736" y="730274"/>
                </a:lnTo>
                <a:lnTo>
                  <a:pt x="755705" y="735472"/>
                </a:lnTo>
                <a:lnTo>
                  <a:pt x="807205" y="739629"/>
                </a:lnTo>
                <a:lnTo>
                  <a:pt x="859120" y="742747"/>
                </a:lnTo>
                <a:lnTo>
                  <a:pt x="911330" y="744826"/>
                </a:lnTo>
                <a:lnTo>
                  <a:pt x="963718" y="745866"/>
                </a:lnTo>
                <a:lnTo>
                  <a:pt x="1016165" y="745866"/>
                </a:lnTo>
                <a:lnTo>
                  <a:pt x="1068552" y="744826"/>
                </a:lnTo>
                <a:lnTo>
                  <a:pt x="1120762" y="742747"/>
                </a:lnTo>
                <a:lnTo>
                  <a:pt x="1172677" y="739629"/>
                </a:lnTo>
                <a:lnTo>
                  <a:pt x="1224178" y="735472"/>
                </a:lnTo>
                <a:lnTo>
                  <a:pt x="1275146" y="730274"/>
                </a:lnTo>
                <a:lnTo>
                  <a:pt x="1325464" y="724038"/>
                </a:lnTo>
                <a:lnTo>
                  <a:pt x="1375014" y="716762"/>
                </a:lnTo>
                <a:lnTo>
                  <a:pt x="1423676" y="708447"/>
                </a:lnTo>
                <a:lnTo>
                  <a:pt x="1471333" y="699092"/>
                </a:lnTo>
                <a:lnTo>
                  <a:pt x="1517867" y="688698"/>
                </a:lnTo>
                <a:lnTo>
                  <a:pt x="1563158" y="677265"/>
                </a:lnTo>
                <a:lnTo>
                  <a:pt x="1607090" y="664792"/>
                </a:lnTo>
                <a:lnTo>
                  <a:pt x="1649544" y="651279"/>
                </a:lnTo>
                <a:lnTo>
                  <a:pt x="1690401" y="636728"/>
                </a:lnTo>
                <a:lnTo>
                  <a:pt x="1743034" y="615319"/>
                </a:lnTo>
                <a:lnTo>
                  <a:pt x="1790404" y="592795"/>
                </a:lnTo>
                <a:lnTo>
                  <a:pt x="1832510" y="569275"/>
                </a:lnTo>
                <a:lnTo>
                  <a:pt x="1869353" y="544875"/>
                </a:lnTo>
                <a:lnTo>
                  <a:pt x="1900933" y="519713"/>
                </a:lnTo>
                <a:lnTo>
                  <a:pt x="1948303" y="467570"/>
                </a:lnTo>
                <a:lnTo>
                  <a:pt x="1974620" y="413785"/>
                </a:lnTo>
                <a:lnTo>
                  <a:pt x="1979883" y="386569"/>
                </a:lnTo>
                <a:lnTo>
                  <a:pt x="1979883" y="359296"/>
                </a:lnTo>
                <a:lnTo>
                  <a:pt x="1964093" y="305041"/>
                </a:lnTo>
                <a:lnTo>
                  <a:pt x="1927250" y="251960"/>
                </a:lnTo>
                <a:lnTo>
                  <a:pt x="1869353" y="200990"/>
                </a:lnTo>
                <a:lnTo>
                  <a:pt x="1832510" y="176590"/>
                </a:lnTo>
                <a:lnTo>
                  <a:pt x="1790404" y="153069"/>
                </a:lnTo>
                <a:lnTo>
                  <a:pt x="1743034" y="130546"/>
                </a:lnTo>
                <a:lnTo>
                  <a:pt x="1690401" y="109137"/>
                </a:lnTo>
                <a:lnTo>
                  <a:pt x="1649544" y="94585"/>
                </a:lnTo>
                <a:lnTo>
                  <a:pt x="1607090" y="81073"/>
                </a:lnTo>
                <a:lnTo>
                  <a:pt x="1563158" y="68600"/>
                </a:lnTo>
                <a:lnTo>
                  <a:pt x="1517867" y="57167"/>
                </a:lnTo>
                <a:lnTo>
                  <a:pt x="1471333" y="46773"/>
                </a:lnTo>
                <a:lnTo>
                  <a:pt x="1423676" y="37418"/>
                </a:lnTo>
                <a:lnTo>
                  <a:pt x="1375014" y="29103"/>
                </a:lnTo>
                <a:lnTo>
                  <a:pt x="1325464" y="21827"/>
                </a:lnTo>
                <a:lnTo>
                  <a:pt x="1275146" y="15591"/>
                </a:lnTo>
                <a:lnTo>
                  <a:pt x="1224178" y="10394"/>
                </a:lnTo>
                <a:lnTo>
                  <a:pt x="1172677" y="6236"/>
                </a:lnTo>
                <a:lnTo>
                  <a:pt x="1120762" y="3118"/>
                </a:lnTo>
                <a:lnTo>
                  <a:pt x="1068552" y="1039"/>
                </a:lnTo>
                <a:lnTo>
                  <a:pt x="1016165" y="0"/>
                </a:lnTo>
                <a:close/>
              </a:path>
            </a:pathLst>
          </a:custGeom>
          <a:solidFill>
            <a:srgbClr val="FFCC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5753100" y="3329940"/>
            <a:ext cx="1406525" cy="58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17500">
              <a:lnSpc>
                <a:spcPct val="114599"/>
              </a:lnSpc>
              <a:spcBef>
                <a:spcPts val="100"/>
              </a:spcBef>
            </a:pPr>
            <a:r>
              <a:rPr dirty="0" sz="1600">
                <a:latin typeface="Avenir-Book"/>
                <a:cs typeface="Avenir-Book"/>
              </a:rPr>
              <a:t>systems,  </a:t>
            </a:r>
            <a:r>
              <a:rPr dirty="0" sz="1600" spc="-5">
                <a:latin typeface="Avenir-Book"/>
                <a:cs typeface="Avenir-Book"/>
              </a:rPr>
              <a:t>architecture,</a:t>
            </a:r>
            <a:r>
              <a:rPr dirty="0" sz="1600" spc="-95">
                <a:latin typeface="Avenir-Book"/>
                <a:cs typeface="Avenir-Book"/>
              </a:rPr>
              <a:t> </a:t>
            </a:r>
            <a:r>
              <a:rPr dirty="0" sz="1600">
                <a:latin typeface="Avenir-Book"/>
                <a:cs typeface="Avenir-Book"/>
              </a:rPr>
              <a:t>…</a:t>
            </a:r>
            <a:endParaRPr sz="1600">
              <a:latin typeface="Avenir-Book"/>
              <a:cs typeface="Avenir-Book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81140" y="1447753"/>
            <a:ext cx="1954213" cy="8477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904999" y="1471761"/>
            <a:ext cx="1852930" cy="746125"/>
          </a:xfrm>
          <a:custGeom>
            <a:avLst/>
            <a:gdLst/>
            <a:ahLst/>
            <a:cxnLst/>
            <a:rect l="l" t="t" r="r" b="b"/>
            <a:pathLst>
              <a:path w="1852929" h="746125">
                <a:moveTo>
                  <a:pt x="952644" y="0"/>
                </a:moveTo>
                <a:lnTo>
                  <a:pt x="899969" y="0"/>
                </a:lnTo>
                <a:lnTo>
                  <a:pt x="847363" y="1199"/>
                </a:lnTo>
                <a:lnTo>
                  <a:pt x="794962" y="3597"/>
                </a:lnTo>
                <a:lnTo>
                  <a:pt x="742904" y="7194"/>
                </a:lnTo>
                <a:lnTo>
                  <a:pt x="691325" y="11990"/>
                </a:lnTo>
                <a:lnTo>
                  <a:pt x="640363" y="17986"/>
                </a:lnTo>
                <a:lnTo>
                  <a:pt x="590155" y="25181"/>
                </a:lnTo>
                <a:lnTo>
                  <a:pt x="540837" y="33574"/>
                </a:lnTo>
                <a:lnTo>
                  <a:pt x="492547" y="43167"/>
                </a:lnTo>
                <a:lnTo>
                  <a:pt x="445422" y="53959"/>
                </a:lnTo>
                <a:lnTo>
                  <a:pt x="399598" y="65950"/>
                </a:lnTo>
                <a:lnTo>
                  <a:pt x="355214" y="79140"/>
                </a:lnTo>
                <a:lnTo>
                  <a:pt x="312405" y="93529"/>
                </a:lnTo>
                <a:lnTo>
                  <a:pt x="271309" y="109118"/>
                </a:lnTo>
                <a:lnTo>
                  <a:pt x="219760" y="131627"/>
                </a:lnTo>
                <a:lnTo>
                  <a:pt x="173637" y="155359"/>
                </a:lnTo>
                <a:lnTo>
                  <a:pt x="132941" y="180177"/>
                </a:lnTo>
                <a:lnTo>
                  <a:pt x="97671" y="205946"/>
                </a:lnTo>
                <a:lnTo>
                  <a:pt x="67827" y="232529"/>
                </a:lnTo>
                <a:lnTo>
                  <a:pt x="24417" y="287596"/>
                </a:lnTo>
                <a:lnTo>
                  <a:pt x="2713" y="344293"/>
                </a:lnTo>
                <a:lnTo>
                  <a:pt x="0" y="372913"/>
                </a:lnTo>
                <a:lnTo>
                  <a:pt x="2713" y="401533"/>
                </a:lnTo>
                <a:lnTo>
                  <a:pt x="24417" y="458230"/>
                </a:lnTo>
                <a:lnTo>
                  <a:pt x="67827" y="513297"/>
                </a:lnTo>
                <a:lnTo>
                  <a:pt x="97671" y="539880"/>
                </a:lnTo>
                <a:lnTo>
                  <a:pt x="132941" y="565649"/>
                </a:lnTo>
                <a:lnTo>
                  <a:pt x="173637" y="590467"/>
                </a:lnTo>
                <a:lnTo>
                  <a:pt x="219760" y="614199"/>
                </a:lnTo>
                <a:lnTo>
                  <a:pt x="271309" y="636709"/>
                </a:lnTo>
                <a:lnTo>
                  <a:pt x="312405" y="652297"/>
                </a:lnTo>
                <a:lnTo>
                  <a:pt x="355214" y="666686"/>
                </a:lnTo>
                <a:lnTo>
                  <a:pt x="399598" y="679876"/>
                </a:lnTo>
                <a:lnTo>
                  <a:pt x="445422" y="691867"/>
                </a:lnTo>
                <a:lnTo>
                  <a:pt x="492547" y="702659"/>
                </a:lnTo>
                <a:lnTo>
                  <a:pt x="540837" y="712252"/>
                </a:lnTo>
                <a:lnTo>
                  <a:pt x="590155" y="720646"/>
                </a:lnTo>
                <a:lnTo>
                  <a:pt x="640363" y="727840"/>
                </a:lnTo>
                <a:lnTo>
                  <a:pt x="691325" y="733836"/>
                </a:lnTo>
                <a:lnTo>
                  <a:pt x="742904" y="738632"/>
                </a:lnTo>
                <a:lnTo>
                  <a:pt x="794962" y="742229"/>
                </a:lnTo>
                <a:lnTo>
                  <a:pt x="847363" y="744628"/>
                </a:lnTo>
                <a:lnTo>
                  <a:pt x="899969" y="745827"/>
                </a:lnTo>
                <a:lnTo>
                  <a:pt x="952644" y="745827"/>
                </a:lnTo>
                <a:lnTo>
                  <a:pt x="1005251" y="744628"/>
                </a:lnTo>
                <a:lnTo>
                  <a:pt x="1057651" y="742229"/>
                </a:lnTo>
                <a:lnTo>
                  <a:pt x="1109710" y="738632"/>
                </a:lnTo>
                <a:lnTo>
                  <a:pt x="1161288" y="733836"/>
                </a:lnTo>
                <a:lnTo>
                  <a:pt x="1212250" y="727840"/>
                </a:lnTo>
                <a:lnTo>
                  <a:pt x="1262459" y="720646"/>
                </a:lnTo>
                <a:lnTo>
                  <a:pt x="1311776" y="712252"/>
                </a:lnTo>
                <a:lnTo>
                  <a:pt x="1360066" y="702659"/>
                </a:lnTo>
                <a:lnTo>
                  <a:pt x="1407192" y="691867"/>
                </a:lnTo>
                <a:lnTo>
                  <a:pt x="1453015" y="679876"/>
                </a:lnTo>
                <a:lnTo>
                  <a:pt x="1497400" y="666686"/>
                </a:lnTo>
                <a:lnTo>
                  <a:pt x="1540209" y="652297"/>
                </a:lnTo>
                <a:lnTo>
                  <a:pt x="1581305" y="636709"/>
                </a:lnTo>
                <a:lnTo>
                  <a:pt x="1632853" y="614199"/>
                </a:lnTo>
                <a:lnTo>
                  <a:pt x="1678976" y="590467"/>
                </a:lnTo>
                <a:lnTo>
                  <a:pt x="1719672" y="565649"/>
                </a:lnTo>
                <a:lnTo>
                  <a:pt x="1754943" y="539880"/>
                </a:lnTo>
                <a:lnTo>
                  <a:pt x="1784787" y="513297"/>
                </a:lnTo>
                <a:lnTo>
                  <a:pt x="1828196" y="458230"/>
                </a:lnTo>
                <a:lnTo>
                  <a:pt x="1849901" y="401533"/>
                </a:lnTo>
                <a:lnTo>
                  <a:pt x="1852614" y="372913"/>
                </a:lnTo>
                <a:lnTo>
                  <a:pt x="1849901" y="344293"/>
                </a:lnTo>
                <a:lnTo>
                  <a:pt x="1828196" y="287596"/>
                </a:lnTo>
                <a:lnTo>
                  <a:pt x="1784787" y="232529"/>
                </a:lnTo>
                <a:lnTo>
                  <a:pt x="1754943" y="205946"/>
                </a:lnTo>
                <a:lnTo>
                  <a:pt x="1719672" y="180177"/>
                </a:lnTo>
                <a:lnTo>
                  <a:pt x="1678976" y="155359"/>
                </a:lnTo>
                <a:lnTo>
                  <a:pt x="1632853" y="131627"/>
                </a:lnTo>
                <a:lnTo>
                  <a:pt x="1581305" y="109118"/>
                </a:lnTo>
                <a:lnTo>
                  <a:pt x="1540209" y="93529"/>
                </a:lnTo>
                <a:lnTo>
                  <a:pt x="1497400" y="79140"/>
                </a:lnTo>
                <a:lnTo>
                  <a:pt x="1453015" y="65950"/>
                </a:lnTo>
                <a:lnTo>
                  <a:pt x="1407192" y="53959"/>
                </a:lnTo>
                <a:lnTo>
                  <a:pt x="1360066" y="43167"/>
                </a:lnTo>
                <a:lnTo>
                  <a:pt x="1311776" y="33574"/>
                </a:lnTo>
                <a:lnTo>
                  <a:pt x="1262459" y="25181"/>
                </a:lnTo>
                <a:lnTo>
                  <a:pt x="1212250" y="17986"/>
                </a:lnTo>
                <a:lnTo>
                  <a:pt x="1161288" y="11990"/>
                </a:lnTo>
                <a:lnTo>
                  <a:pt x="1109710" y="7194"/>
                </a:lnTo>
                <a:lnTo>
                  <a:pt x="1057651" y="3597"/>
                </a:lnTo>
                <a:lnTo>
                  <a:pt x="1005251" y="1199"/>
                </a:lnTo>
                <a:lnTo>
                  <a:pt x="952644" y="0"/>
                </a:lnTo>
                <a:close/>
              </a:path>
            </a:pathLst>
          </a:custGeom>
          <a:solidFill>
            <a:srgbClr val="FFCC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514600" y="1676400"/>
            <a:ext cx="639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venir-Book"/>
                <a:cs typeface="Avenir-Book"/>
              </a:rPr>
              <a:t>optics</a:t>
            </a:r>
            <a:endParaRPr sz="1800">
              <a:latin typeface="Avenir-Book"/>
              <a:cs typeface="Avenir-Book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882900" y="3670300"/>
            <a:ext cx="533400" cy="3556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025900" y="4584700"/>
            <a:ext cx="533400" cy="3556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178300" y="1562100"/>
            <a:ext cx="520700" cy="3429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400800" y="1866900"/>
            <a:ext cx="533400" cy="3556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949700" y="3619500"/>
            <a:ext cx="749300" cy="4953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6362700" y="6452852"/>
            <a:ext cx="145415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48" name="object 4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8265" y="1300480"/>
            <a:ext cx="1189178" cy="1277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20900" y="1311870"/>
            <a:ext cx="1181100" cy="1253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06621" y="1311871"/>
            <a:ext cx="1189178" cy="1304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08200" y="2933700"/>
            <a:ext cx="5880100" cy="3390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66900" y="0"/>
            <a:ext cx="4079240" cy="1252855"/>
          </a:xfrm>
          <a:prstGeom prst="rect"/>
        </p:spPr>
        <p:txBody>
          <a:bodyPr wrap="square" lIns="0" tIns="120650" rIns="0" bIns="0" rtlCol="0" vert="horz">
            <a:spAutoFit/>
          </a:bodyPr>
          <a:lstStyle/>
          <a:p>
            <a:pPr marL="1333500">
              <a:lnSpc>
                <a:spcPct val="100000"/>
              </a:lnSpc>
              <a:spcBef>
                <a:spcPts val="950"/>
              </a:spcBef>
            </a:pPr>
            <a:r>
              <a:rPr dirty="0" sz="4050" spc="-5"/>
              <a:t>Who we</a:t>
            </a:r>
            <a:r>
              <a:rPr dirty="0" sz="4050" spc="-75"/>
              <a:t> </a:t>
            </a:r>
            <a:r>
              <a:rPr dirty="0" sz="4050" spc="-30"/>
              <a:t>are</a:t>
            </a:r>
            <a:endParaRPr sz="4050"/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sz="2800" spc="-5">
                <a:latin typeface="Trebuchet MS"/>
                <a:cs typeface="Trebuchet MS"/>
              </a:rPr>
              <a:t>Instructors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53200" y="1282700"/>
            <a:ext cx="1130300" cy="1371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400800" y="749300"/>
            <a:ext cx="142494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Trebuchet MS"/>
                <a:cs typeface="Trebuchet MS"/>
              </a:rPr>
              <a:t>Emeritus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40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7500" y="4203700"/>
            <a:ext cx="1576705" cy="858519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>
              <a:lnSpc>
                <a:spcPts val="3200"/>
              </a:lnSpc>
              <a:spcBef>
                <a:spcPts val="340"/>
              </a:spcBef>
            </a:pPr>
            <a:r>
              <a:rPr dirty="0" sz="2800" spc="-45">
                <a:latin typeface="Trebuchet MS"/>
                <a:cs typeface="Trebuchet MS"/>
              </a:rPr>
              <a:t>Teaching  </a:t>
            </a:r>
            <a:r>
              <a:rPr dirty="0" sz="2800" spc="-5">
                <a:latin typeface="Trebuchet MS"/>
                <a:cs typeface="Trebuchet MS"/>
              </a:rPr>
              <a:t>Assis</a:t>
            </a:r>
            <a:r>
              <a:rPr dirty="0" sz="2800">
                <a:latin typeface="Trebuchet MS"/>
                <a:cs typeface="Trebuchet MS"/>
              </a:rPr>
              <a:t>tants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5400" y="469900"/>
            <a:ext cx="401447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68170" algn="l"/>
              </a:tabLst>
            </a:pPr>
            <a:r>
              <a:rPr dirty="0" sz="4400" spc="-5">
                <a:latin typeface="Trebuchet MS"/>
                <a:cs typeface="Trebuchet MS"/>
              </a:rPr>
              <a:t>Course	Logistics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219" y="1478102"/>
            <a:ext cx="7926070" cy="3825875"/>
          </a:xfrm>
          <a:prstGeom prst="rect">
            <a:avLst/>
          </a:prstGeom>
        </p:spPr>
        <p:txBody>
          <a:bodyPr wrap="square" lIns="0" tIns="182880" rIns="0" bIns="0" rtlCol="0" vert="horz">
            <a:spAutoFit/>
          </a:bodyPr>
          <a:lstStyle/>
          <a:p>
            <a:pPr marL="360680" indent="-347980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dirty="0" baseline="1736" sz="4800">
                <a:latin typeface="Avenir-Book"/>
                <a:cs typeface="Avenir-Book"/>
              </a:rPr>
              <a:t>Keeping in</a:t>
            </a:r>
            <a:r>
              <a:rPr dirty="0" baseline="1736" sz="4800" spc="-150">
                <a:latin typeface="Avenir-Book"/>
                <a:cs typeface="Avenir-Book"/>
              </a:rPr>
              <a:t> </a:t>
            </a:r>
            <a:r>
              <a:rPr dirty="0" baseline="1736" sz="4800">
                <a:latin typeface="Avenir-Book"/>
                <a:cs typeface="Avenir-Book"/>
              </a:rPr>
              <a:t>touch:</a:t>
            </a:r>
            <a:endParaRPr baseline="1736" sz="4800">
              <a:latin typeface="Avenir-Book"/>
              <a:cs typeface="Avenir-Book"/>
            </a:endParaRPr>
          </a:p>
          <a:p>
            <a:pPr lvl="1" marL="754380" indent="-284480">
              <a:lnSpc>
                <a:spcPct val="100000"/>
              </a:lnSpc>
              <a:spcBef>
                <a:spcPts val="1170"/>
              </a:spcBef>
              <a:buFont typeface="Arial"/>
              <a:buChar char="–"/>
              <a:tabLst>
                <a:tab pos="754380" algn="l"/>
              </a:tabLst>
            </a:pPr>
            <a:r>
              <a:rPr dirty="0" baseline="1984" sz="4200" b="1">
                <a:latin typeface="Avenir-Heavy"/>
                <a:cs typeface="Avenir-Heavy"/>
              </a:rPr>
              <a:t>Piazza</a:t>
            </a:r>
            <a:endParaRPr baseline="1984" sz="4200">
              <a:latin typeface="Avenir-Heavy"/>
              <a:cs typeface="Avenir-Heavy"/>
            </a:endParaRPr>
          </a:p>
          <a:p>
            <a:pPr lvl="1" marL="754380" indent="-284480">
              <a:lnSpc>
                <a:spcPct val="100000"/>
              </a:lnSpc>
              <a:spcBef>
                <a:spcPts val="1110"/>
              </a:spcBef>
              <a:buFont typeface="Arial"/>
              <a:buChar char="–"/>
              <a:tabLst>
                <a:tab pos="754380" algn="l"/>
              </a:tabLst>
            </a:pPr>
            <a:r>
              <a:rPr dirty="0" sz="2800" spc="-5" b="1">
                <a:solidFill>
                  <a:srgbClr val="FF0000"/>
                </a:solidFill>
                <a:latin typeface="Avenir-Heavy"/>
                <a:cs typeface="Avenir-Heavy"/>
                <a:hlinkClick r:id="rId2"/>
              </a:rPr>
              <a:t>cs231n-spring1617-staff@lists.stanford.edu</a:t>
            </a:r>
            <a:endParaRPr sz="2800">
              <a:latin typeface="Avenir-Heavy"/>
              <a:cs typeface="Avenir-Heavy"/>
            </a:endParaRPr>
          </a:p>
          <a:p>
            <a:pPr marL="360680" indent="-347980">
              <a:lnSpc>
                <a:spcPct val="100000"/>
              </a:lnSpc>
              <a:spcBef>
                <a:spcPts val="975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dirty="0" sz="3200" spc="-5">
                <a:latin typeface="Trebuchet MS"/>
                <a:cs typeface="Trebuchet MS"/>
              </a:rPr>
              <a:t>Optional</a:t>
            </a:r>
            <a:r>
              <a:rPr dirty="0" sz="3200" spc="-50">
                <a:latin typeface="Trebuchet MS"/>
                <a:cs typeface="Trebuchet MS"/>
              </a:rPr>
              <a:t> </a:t>
            </a:r>
            <a:r>
              <a:rPr dirty="0" sz="3200" spc="-5">
                <a:latin typeface="Trebuchet MS"/>
                <a:cs typeface="Trebuchet MS"/>
              </a:rPr>
              <a:t>textbook:</a:t>
            </a:r>
            <a:endParaRPr sz="3200">
              <a:latin typeface="Trebuchet MS"/>
              <a:cs typeface="Trebuchet MS"/>
            </a:endParaRPr>
          </a:p>
          <a:p>
            <a:pPr lvl="1" marL="754380" marR="2386965" indent="-284480">
              <a:lnSpc>
                <a:spcPts val="3200"/>
              </a:lnSpc>
              <a:spcBef>
                <a:spcPts val="705"/>
              </a:spcBef>
              <a:buClr>
                <a:srgbClr val="000000"/>
              </a:buClr>
              <a:buFont typeface="Arial"/>
              <a:buChar char="–"/>
              <a:tabLst>
                <a:tab pos="754380" algn="l"/>
              </a:tabLst>
            </a:pPr>
            <a:r>
              <a:rPr dirty="0" sz="2800" spc="-5" i="1" u="heavy">
                <a:solidFill>
                  <a:srgbClr val="A5A5A5"/>
                </a:solidFill>
                <a:latin typeface="Trebuchet MS"/>
                <a:cs typeface="Trebuchet MS"/>
              </a:rPr>
              <a:t>Deep Learning</a:t>
            </a:r>
            <a:r>
              <a:rPr dirty="0" sz="2800" spc="-5" i="1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2800" spc="-5">
                <a:latin typeface="Trebuchet MS"/>
                <a:cs typeface="Trebuchet MS"/>
              </a:rPr>
              <a:t>by </a:t>
            </a:r>
            <a:r>
              <a:rPr dirty="0" sz="2800" spc="-35">
                <a:latin typeface="Trebuchet MS"/>
                <a:cs typeface="Trebuchet MS"/>
              </a:rPr>
              <a:t>Goodfellow,  </a:t>
            </a:r>
            <a:r>
              <a:rPr dirty="0" sz="2800" spc="-5">
                <a:latin typeface="Trebuchet MS"/>
                <a:cs typeface="Trebuchet MS"/>
              </a:rPr>
              <a:t>Bengio, </a:t>
            </a:r>
            <a:r>
              <a:rPr dirty="0" sz="2800">
                <a:latin typeface="Trebuchet MS"/>
                <a:cs typeface="Trebuchet MS"/>
              </a:rPr>
              <a:t>and</a:t>
            </a:r>
            <a:r>
              <a:rPr dirty="0" sz="2800" spc="-55">
                <a:latin typeface="Trebuchet MS"/>
                <a:cs typeface="Trebuchet MS"/>
              </a:rPr>
              <a:t> </a:t>
            </a:r>
            <a:r>
              <a:rPr dirty="0" sz="2800" spc="-5">
                <a:latin typeface="Trebuchet MS"/>
                <a:cs typeface="Trebuchet MS"/>
              </a:rPr>
              <a:t>Courville</a:t>
            </a:r>
            <a:endParaRPr sz="2800">
              <a:latin typeface="Trebuchet MS"/>
              <a:cs typeface="Trebuchet MS"/>
            </a:endParaRPr>
          </a:p>
          <a:p>
            <a:pPr lvl="1" marL="754380" indent="-284480">
              <a:lnSpc>
                <a:spcPct val="100000"/>
              </a:lnSpc>
              <a:spcBef>
                <a:spcPts val="459"/>
              </a:spcBef>
              <a:buClr>
                <a:srgbClr val="000000"/>
              </a:buClr>
              <a:buFont typeface="Arial"/>
              <a:buChar char="–"/>
              <a:tabLst>
                <a:tab pos="754380" algn="l"/>
              </a:tabLst>
            </a:pPr>
            <a:r>
              <a:rPr dirty="0" sz="2800" u="heavy">
                <a:solidFill>
                  <a:srgbClr val="A5A5A5"/>
                </a:solidFill>
                <a:latin typeface="Trebuchet MS"/>
                <a:cs typeface="Trebuchet MS"/>
              </a:rPr>
              <a:t>Free</a:t>
            </a:r>
            <a:r>
              <a:rPr dirty="0" sz="2800" spc="-80" u="heavy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2800" spc="-5" u="heavy">
                <a:solidFill>
                  <a:srgbClr val="A5A5A5"/>
                </a:solidFill>
                <a:latin typeface="Trebuchet MS"/>
                <a:cs typeface="Trebuchet MS"/>
              </a:rPr>
              <a:t>online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34100" y="3213100"/>
            <a:ext cx="2387600" cy="2908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41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8900" y="165100"/>
            <a:ext cx="38862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9665" algn="l"/>
              </a:tabLst>
            </a:pPr>
            <a:r>
              <a:rPr dirty="0" sz="4400"/>
              <a:t>Our	philosophy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42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219" y="1143303"/>
            <a:ext cx="7160259" cy="108077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347345" algn="l"/>
                <a:tab pos="347980" algn="l"/>
              </a:tabLst>
            </a:pPr>
            <a:r>
              <a:rPr dirty="0" sz="2350" spc="-5">
                <a:latin typeface="Avenir-Book"/>
                <a:cs typeface="Avenir-Book"/>
              </a:rPr>
              <a:t>Thorough </a:t>
            </a:r>
            <a:r>
              <a:rPr dirty="0" sz="2350">
                <a:latin typeface="Avenir-Book"/>
                <a:cs typeface="Avenir-Book"/>
              </a:rPr>
              <a:t>and</a:t>
            </a:r>
            <a:r>
              <a:rPr dirty="0" sz="2350" spc="-80">
                <a:latin typeface="Avenir-Book"/>
                <a:cs typeface="Avenir-Book"/>
              </a:rPr>
              <a:t> </a:t>
            </a:r>
            <a:r>
              <a:rPr dirty="0" sz="2350">
                <a:latin typeface="Avenir-Book"/>
                <a:cs typeface="Avenir-Book"/>
              </a:rPr>
              <a:t>Detailed.</a:t>
            </a:r>
            <a:endParaRPr sz="2350">
              <a:latin typeface="Avenir-Book"/>
              <a:cs typeface="Avenir-Book"/>
            </a:endParaRPr>
          </a:p>
          <a:p>
            <a:pPr marL="754380" marR="5080" indent="-284480">
              <a:lnSpc>
                <a:spcPts val="2330"/>
              </a:lnSpc>
              <a:spcBef>
                <a:spcPts val="515"/>
              </a:spcBef>
              <a:tabLst>
                <a:tab pos="753745" algn="l"/>
              </a:tabLst>
            </a:pPr>
            <a:r>
              <a:rPr dirty="0" sz="2050">
                <a:latin typeface="Arial"/>
                <a:cs typeface="Arial"/>
              </a:rPr>
              <a:t>–	</a:t>
            </a:r>
            <a:r>
              <a:rPr dirty="0" baseline="1355" sz="3075">
                <a:latin typeface="Avenir-Book"/>
                <a:cs typeface="Avenir-Book"/>
              </a:rPr>
              <a:t>Understand how to write </a:t>
            </a:r>
            <a:r>
              <a:rPr dirty="0" baseline="1355" sz="3075" spc="-15">
                <a:latin typeface="Avenir-Book"/>
                <a:cs typeface="Avenir-Book"/>
              </a:rPr>
              <a:t>from </a:t>
            </a:r>
            <a:r>
              <a:rPr dirty="0" baseline="1355" sz="3075">
                <a:latin typeface="Avenir-Book"/>
                <a:cs typeface="Avenir-Book"/>
              </a:rPr>
              <a:t>scratch, debug</a:t>
            </a:r>
            <a:r>
              <a:rPr dirty="0" baseline="1355" sz="3075" spc="112">
                <a:latin typeface="Avenir-Book"/>
                <a:cs typeface="Avenir-Book"/>
              </a:rPr>
              <a:t> </a:t>
            </a:r>
            <a:r>
              <a:rPr dirty="0" baseline="1355" sz="3075">
                <a:latin typeface="Avenir-Book"/>
                <a:cs typeface="Avenir-Book"/>
              </a:rPr>
              <a:t>and</a:t>
            </a:r>
            <a:r>
              <a:rPr dirty="0" baseline="1355" sz="3075" spc="0">
                <a:latin typeface="Avenir-Book"/>
                <a:cs typeface="Avenir-Book"/>
              </a:rPr>
              <a:t> </a:t>
            </a:r>
            <a:r>
              <a:rPr dirty="0" baseline="1355" sz="3075">
                <a:latin typeface="Avenir-Book"/>
                <a:cs typeface="Avenir-Book"/>
              </a:rPr>
              <a:t>train </a:t>
            </a:r>
            <a:r>
              <a:rPr dirty="0" baseline="1355" sz="3075">
                <a:latin typeface="Avenir-Book"/>
                <a:cs typeface="Avenir-Book"/>
              </a:rPr>
              <a:t> </a:t>
            </a:r>
            <a:r>
              <a:rPr dirty="0" sz="2050">
                <a:latin typeface="Avenir-Book"/>
                <a:cs typeface="Avenir-Book"/>
              </a:rPr>
              <a:t>convolutional neural networks.</a:t>
            </a:r>
            <a:endParaRPr sz="2050">
              <a:latin typeface="Avenir-Book"/>
              <a:cs typeface="Avenir-Boo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0219" y="2249107"/>
            <a:ext cx="130175" cy="384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0219" y="2185540"/>
            <a:ext cx="8100059" cy="3867150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347980">
              <a:lnSpc>
                <a:spcPct val="100000"/>
              </a:lnSpc>
              <a:spcBef>
                <a:spcPts val="540"/>
              </a:spcBef>
            </a:pPr>
            <a:r>
              <a:rPr dirty="0" sz="2350">
                <a:latin typeface="Avenir-Book"/>
                <a:cs typeface="Avenir-Book"/>
              </a:rPr>
              <a:t>Practical.</a:t>
            </a:r>
            <a:endParaRPr sz="2350">
              <a:latin typeface="Avenir-Book"/>
              <a:cs typeface="Avenir-Book"/>
            </a:endParaRPr>
          </a:p>
          <a:p>
            <a:pPr marL="754380" marR="5080" indent="-284480">
              <a:lnSpc>
                <a:spcPct val="93300"/>
              </a:lnSpc>
              <a:spcBef>
                <a:spcPts val="555"/>
              </a:spcBef>
              <a:tabLst>
                <a:tab pos="753745" algn="l"/>
              </a:tabLst>
            </a:pPr>
            <a:r>
              <a:rPr dirty="0" sz="2050">
                <a:latin typeface="Arial"/>
                <a:cs typeface="Arial"/>
              </a:rPr>
              <a:t>–	</a:t>
            </a:r>
            <a:r>
              <a:rPr dirty="0" sz="2050">
                <a:latin typeface="Avenir-Book"/>
                <a:cs typeface="Avenir-Book"/>
              </a:rPr>
              <a:t>Focus on practical techniques for training these</a:t>
            </a:r>
            <a:r>
              <a:rPr dirty="0" sz="2050" spc="75">
                <a:latin typeface="Avenir-Book"/>
                <a:cs typeface="Avenir-Book"/>
              </a:rPr>
              <a:t> </a:t>
            </a:r>
            <a:r>
              <a:rPr dirty="0" sz="2050">
                <a:latin typeface="Avenir-Book"/>
                <a:cs typeface="Avenir-Book"/>
              </a:rPr>
              <a:t>networks</a:t>
            </a:r>
            <a:r>
              <a:rPr dirty="0" sz="2050" spc="5">
                <a:latin typeface="Avenir-Book"/>
                <a:cs typeface="Avenir-Book"/>
              </a:rPr>
              <a:t> </a:t>
            </a:r>
            <a:r>
              <a:rPr dirty="0" sz="2050">
                <a:latin typeface="Avenir-Book"/>
                <a:cs typeface="Avenir-Book"/>
              </a:rPr>
              <a:t>at </a:t>
            </a:r>
            <a:r>
              <a:rPr dirty="0" sz="2050">
                <a:latin typeface="Avenir-Book"/>
                <a:cs typeface="Avenir-Book"/>
              </a:rPr>
              <a:t> </a:t>
            </a:r>
            <a:r>
              <a:rPr dirty="0" sz="2050">
                <a:latin typeface="Avenir-Book"/>
                <a:cs typeface="Avenir-Book"/>
              </a:rPr>
              <a:t>scale, and on GPUs (e.g. will touch on distributed optimization,  </a:t>
            </a:r>
            <a:r>
              <a:rPr dirty="0" sz="2050" spc="-5">
                <a:latin typeface="Avenir-Book"/>
                <a:cs typeface="Avenir-Book"/>
              </a:rPr>
              <a:t>differences </a:t>
            </a:r>
            <a:r>
              <a:rPr dirty="0" sz="2050">
                <a:latin typeface="Avenir-Book"/>
                <a:cs typeface="Avenir-Book"/>
              </a:rPr>
              <a:t>between </a:t>
            </a:r>
            <a:r>
              <a:rPr dirty="0" sz="2050" spc="0">
                <a:latin typeface="Avenir-Book"/>
                <a:cs typeface="Avenir-Book"/>
              </a:rPr>
              <a:t>CPU </a:t>
            </a:r>
            <a:r>
              <a:rPr dirty="0" sz="2050">
                <a:latin typeface="Avenir-Book"/>
                <a:cs typeface="Avenir-Book"/>
              </a:rPr>
              <a:t>vs. GPU, etc.) Also look at state of  the art </a:t>
            </a:r>
            <a:r>
              <a:rPr dirty="0" sz="2050" spc="-5">
                <a:latin typeface="Avenir-Book"/>
                <a:cs typeface="Avenir-Book"/>
              </a:rPr>
              <a:t>software </a:t>
            </a:r>
            <a:r>
              <a:rPr dirty="0" sz="2050">
                <a:latin typeface="Avenir-Book"/>
                <a:cs typeface="Avenir-Book"/>
              </a:rPr>
              <a:t>tools such as </a:t>
            </a:r>
            <a:r>
              <a:rPr dirty="0" sz="2050" spc="-5">
                <a:latin typeface="Avenir-Book"/>
                <a:cs typeface="Avenir-Book"/>
              </a:rPr>
              <a:t>Caffe, </a:t>
            </a:r>
            <a:r>
              <a:rPr dirty="0" sz="2050" spc="-30">
                <a:latin typeface="Avenir-Book"/>
                <a:cs typeface="Avenir-Book"/>
              </a:rPr>
              <a:t>TensorFlow, </a:t>
            </a:r>
            <a:r>
              <a:rPr dirty="0" sz="2050">
                <a:latin typeface="Avenir-Book"/>
                <a:cs typeface="Avenir-Book"/>
              </a:rPr>
              <a:t>and</a:t>
            </a:r>
            <a:r>
              <a:rPr dirty="0" sz="2050" spc="110">
                <a:latin typeface="Avenir-Book"/>
                <a:cs typeface="Avenir-Book"/>
              </a:rPr>
              <a:t> </a:t>
            </a:r>
            <a:r>
              <a:rPr dirty="0" sz="2050" spc="-30">
                <a:latin typeface="Avenir-Book"/>
                <a:cs typeface="Avenir-Book"/>
              </a:rPr>
              <a:t>(Py)Torch</a:t>
            </a:r>
            <a:endParaRPr sz="2050">
              <a:latin typeface="Avenir-Book"/>
              <a:cs typeface="Avenir-Book"/>
            </a:endParaRPr>
          </a:p>
          <a:p>
            <a:pPr marL="347980" indent="-335280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347345" algn="l"/>
                <a:tab pos="347980" algn="l"/>
              </a:tabLst>
            </a:pPr>
            <a:r>
              <a:rPr dirty="0" baseline="1182" sz="3525">
                <a:latin typeface="Avenir-Book"/>
                <a:cs typeface="Avenir-Book"/>
              </a:rPr>
              <a:t>State of the</a:t>
            </a:r>
            <a:r>
              <a:rPr dirty="0" baseline="1182" sz="3525" spc="-135">
                <a:latin typeface="Avenir-Book"/>
                <a:cs typeface="Avenir-Book"/>
              </a:rPr>
              <a:t> </a:t>
            </a:r>
            <a:r>
              <a:rPr dirty="0" baseline="1182" sz="3525">
                <a:latin typeface="Avenir-Book"/>
                <a:cs typeface="Avenir-Book"/>
              </a:rPr>
              <a:t>art.</a:t>
            </a:r>
            <a:endParaRPr baseline="1182" sz="3525">
              <a:latin typeface="Avenir-Book"/>
              <a:cs typeface="Avenir-Book"/>
            </a:endParaRPr>
          </a:p>
          <a:p>
            <a:pPr lvl="1" marL="754380" marR="513080" indent="-284480">
              <a:lnSpc>
                <a:spcPts val="2300"/>
              </a:lnSpc>
              <a:spcBef>
                <a:spcPts val="545"/>
              </a:spcBef>
              <a:buFont typeface="Arial"/>
              <a:buChar char="–"/>
              <a:tabLst>
                <a:tab pos="753745" algn="l"/>
                <a:tab pos="754380" algn="l"/>
              </a:tabLst>
            </a:pPr>
            <a:r>
              <a:rPr dirty="0" sz="2050">
                <a:latin typeface="Avenir-Book"/>
                <a:cs typeface="Avenir-Book"/>
              </a:rPr>
              <a:t>Most materials </a:t>
            </a:r>
            <a:r>
              <a:rPr dirty="0" sz="2050" spc="-10">
                <a:latin typeface="Avenir-Book"/>
                <a:cs typeface="Avenir-Book"/>
              </a:rPr>
              <a:t>are </a:t>
            </a:r>
            <a:r>
              <a:rPr dirty="0" sz="2050">
                <a:latin typeface="Avenir-Book"/>
                <a:cs typeface="Avenir-Book"/>
              </a:rPr>
              <a:t>new </a:t>
            </a:r>
            <a:r>
              <a:rPr dirty="0" sz="2050" spc="-10">
                <a:latin typeface="Avenir-Book"/>
                <a:cs typeface="Avenir-Book"/>
              </a:rPr>
              <a:t>from research </a:t>
            </a:r>
            <a:r>
              <a:rPr dirty="0" sz="2050">
                <a:latin typeface="Avenir-Book"/>
                <a:cs typeface="Avenir-Book"/>
              </a:rPr>
              <a:t>world in the past 1-3  years. </a:t>
            </a:r>
            <a:r>
              <a:rPr dirty="0" sz="2050" spc="-25">
                <a:latin typeface="Avenir-Book"/>
                <a:cs typeface="Avenir-Book"/>
              </a:rPr>
              <a:t>Very </a:t>
            </a:r>
            <a:r>
              <a:rPr dirty="0" sz="2050">
                <a:latin typeface="Avenir-Book"/>
                <a:cs typeface="Avenir-Book"/>
              </a:rPr>
              <a:t>exciting</a:t>
            </a:r>
            <a:r>
              <a:rPr dirty="0" sz="2050" spc="-20">
                <a:latin typeface="Avenir-Book"/>
                <a:cs typeface="Avenir-Book"/>
              </a:rPr>
              <a:t> </a:t>
            </a:r>
            <a:r>
              <a:rPr dirty="0" sz="2050" spc="-5">
                <a:latin typeface="Avenir-Book"/>
                <a:cs typeface="Avenir-Book"/>
              </a:rPr>
              <a:t>stuff!</a:t>
            </a:r>
            <a:endParaRPr sz="2050">
              <a:latin typeface="Avenir-Book"/>
              <a:cs typeface="Avenir-Book"/>
            </a:endParaRPr>
          </a:p>
          <a:p>
            <a:pPr marL="347980" indent="-33528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47345" algn="l"/>
                <a:tab pos="347980" algn="l"/>
              </a:tabLst>
            </a:pPr>
            <a:r>
              <a:rPr dirty="0" sz="2350">
                <a:latin typeface="Avenir-Book"/>
                <a:cs typeface="Avenir-Book"/>
              </a:rPr>
              <a:t>Fun.</a:t>
            </a:r>
            <a:endParaRPr sz="2350">
              <a:latin typeface="Avenir-Book"/>
              <a:cs typeface="Avenir-Book"/>
            </a:endParaRPr>
          </a:p>
          <a:p>
            <a:pPr lvl="1" marL="754380" indent="-284480">
              <a:lnSpc>
                <a:spcPct val="100000"/>
              </a:lnSpc>
              <a:spcBef>
                <a:spcPts val="305"/>
              </a:spcBef>
              <a:buFont typeface="Arial"/>
              <a:buChar char="–"/>
              <a:tabLst>
                <a:tab pos="753745" algn="l"/>
                <a:tab pos="754380" algn="l"/>
              </a:tabLst>
            </a:pPr>
            <a:r>
              <a:rPr dirty="0" baseline="1355" sz="3075" spc="0">
                <a:latin typeface="Avenir-Book"/>
                <a:cs typeface="Avenir-Book"/>
              </a:rPr>
              <a:t>Some </a:t>
            </a:r>
            <a:r>
              <a:rPr dirty="0" baseline="1355" sz="3075">
                <a:latin typeface="Avenir-Book"/>
                <a:cs typeface="Avenir-Book"/>
              </a:rPr>
              <a:t>fun topics such as Image Captioning (using</a:t>
            </a:r>
            <a:r>
              <a:rPr dirty="0" baseline="1355" sz="3075" spc="75">
                <a:latin typeface="Avenir-Book"/>
                <a:cs typeface="Avenir-Book"/>
              </a:rPr>
              <a:t> </a:t>
            </a:r>
            <a:r>
              <a:rPr dirty="0" baseline="1355" sz="3075">
                <a:latin typeface="Avenir-Book"/>
                <a:cs typeface="Avenir-Book"/>
              </a:rPr>
              <a:t>RNN)</a:t>
            </a:r>
            <a:endParaRPr baseline="1355" sz="3075">
              <a:latin typeface="Avenir-Book"/>
              <a:cs typeface="Avenir-Book"/>
            </a:endParaRPr>
          </a:p>
          <a:p>
            <a:pPr lvl="1" marL="754380" indent="-284480">
              <a:lnSpc>
                <a:spcPct val="100000"/>
              </a:lnSpc>
              <a:spcBef>
                <a:spcPts val="350"/>
              </a:spcBef>
              <a:buFont typeface="Arial"/>
              <a:buChar char="–"/>
              <a:tabLst>
                <a:tab pos="753745" algn="l"/>
                <a:tab pos="754380" algn="l"/>
              </a:tabLst>
            </a:pPr>
            <a:r>
              <a:rPr dirty="0" baseline="1355" sz="3075">
                <a:latin typeface="Avenir-Book"/>
                <a:cs typeface="Avenir-Book"/>
              </a:rPr>
              <a:t>Also DeepDream, NeuralStyle,</a:t>
            </a:r>
            <a:r>
              <a:rPr dirty="0" baseline="1355" sz="3075" spc="-37">
                <a:latin typeface="Avenir-Book"/>
                <a:cs typeface="Avenir-Book"/>
              </a:rPr>
              <a:t> </a:t>
            </a:r>
            <a:r>
              <a:rPr dirty="0" baseline="1355" sz="3075">
                <a:latin typeface="Avenir-Book"/>
                <a:cs typeface="Avenir-Book"/>
              </a:rPr>
              <a:t>etc.</a:t>
            </a:r>
            <a:endParaRPr baseline="1355" sz="3075">
              <a:latin typeface="Avenir-Book"/>
              <a:cs typeface="Avenir-Book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2900" y="165100"/>
            <a:ext cx="591566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9665" algn="l"/>
                <a:tab pos="4027804" algn="l"/>
              </a:tabLst>
            </a:pPr>
            <a:r>
              <a:rPr dirty="0" sz="4400"/>
              <a:t>Our	philosophy	(cont’d)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90219" y="1188993"/>
            <a:ext cx="1327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200" y="1043412"/>
            <a:ext cx="6682740" cy="1352550"/>
          </a:xfrm>
          <a:prstGeom prst="rect">
            <a:avLst/>
          </a:prstGeom>
        </p:spPr>
        <p:txBody>
          <a:bodyPr wrap="square" lIns="0" tIns="1504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dirty="0" sz="2400">
                <a:latin typeface="Avenir-Book"/>
                <a:cs typeface="Avenir-Book"/>
              </a:rPr>
              <a:t>Fun.</a:t>
            </a:r>
            <a:endParaRPr sz="2400">
              <a:latin typeface="Avenir-Book"/>
              <a:cs typeface="Avenir-Book"/>
            </a:endParaRPr>
          </a:p>
          <a:p>
            <a:pPr marL="406400" indent="-284480">
              <a:lnSpc>
                <a:spcPct val="100000"/>
              </a:lnSpc>
              <a:spcBef>
                <a:spcPts val="905"/>
              </a:spcBef>
              <a:buFont typeface="Arial"/>
              <a:buChar char="–"/>
              <a:tabLst>
                <a:tab pos="405765" algn="l"/>
                <a:tab pos="406400" algn="l"/>
              </a:tabLst>
            </a:pPr>
            <a:r>
              <a:rPr dirty="0" baseline="2777" sz="3000">
                <a:latin typeface="Avenir-Book"/>
                <a:cs typeface="Avenir-Book"/>
              </a:rPr>
              <a:t>Some fun topics such as Image Captioning (using</a:t>
            </a:r>
            <a:r>
              <a:rPr dirty="0" baseline="2777" sz="3000" spc="-150">
                <a:latin typeface="Avenir-Book"/>
                <a:cs typeface="Avenir-Book"/>
              </a:rPr>
              <a:t> </a:t>
            </a:r>
            <a:r>
              <a:rPr dirty="0" baseline="2777" sz="3000">
                <a:latin typeface="Avenir-Book"/>
                <a:cs typeface="Avenir-Book"/>
              </a:rPr>
              <a:t>RNN)</a:t>
            </a:r>
            <a:endParaRPr baseline="2777" sz="3000">
              <a:latin typeface="Avenir-Book"/>
              <a:cs typeface="Avenir-Book"/>
            </a:endParaRPr>
          </a:p>
          <a:p>
            <a:pPr marL="406400" indent="-284480">
              <a:lnSpc>
                <a:spcPct val="100000"/>
              </a:lnSpc>
              <a:spcBef>
                <a:spcPts val="780"/>
              </a:spcBef>
              <a:buFont typeface="Arial"/>
              <a:buChar char="–"/>
              <a:tabLst>
                <a:tab pos="405765" algn="l"/>
                <a:tab pos="406400" algn="l"/>
              </a:tabLst>
            </a:pPr>
            <a:r>
              <a:rPr dirty="0" baseline="1388" sz="3000">
                <a:latin typeface="Avenir-Book"/>
                <a:cs typeface="Avenir-Book"/>
              </a:rPr>
              <a:t>Also </a:t>
            </a:r>
            <a:r>
              <a:rPr dirty="0" baseline="1388" sz="3000" spc="-7">
                <a:latin typeface="Avenir-Book"/>
                <a:cs typeface="Avenir-Book"/>
              </a:rPr>
              <a:t>DeepDream, </a:t>
            </a:r>
            <a:r>
              <a:rPr dirty="0" baseline="1388" sz="3000">
                <a:latin typeface="Avenir-Book"/>
                <a:cs typeface="Avenir-Book"/>
              </a:rPr>
              <a:t>NeuralStyle,</a:t>
            </a:r>
            <a:r>
              <a:rPr dirty="0" baseline="1388" sz="3000" spc="-127">
                <a:latin typeface="Avenir-Book"/>
                <a:cs typeface="Avenir-Book"/>
              </a:rPr>
              <a:t> </a:t>
            </a:r>
            <a:r>
              <a:rPr dirty="0" baseline="1388" sz="3000">
                <a:latin typeface="Avenir-Book"/>
                <a:cs typeface="Avenir-Book"/>
              </a:rPr>
              <a:t>etc.</a:t>
            </a:r>
            <a:endParaRPr baseline="1388" sz="3000">
              <a:latin typeface="Avenir-Book"/>
              <a:cs typeface="Avenir-Boo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600" y="2578100"/>
            <a:ext cx="3721100" cy="344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419600" y="2578100"/>
            <a:ext cx="2235200" cy="167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56400" y="2578100"/>
            <a:ext cx="2235200" cy="167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19600" y="4356100"/>
            <a:ext cx="2235200" cy="1676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56400" y="4343400"/>
            <a:ext cx="2235200" cy="1676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43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0700" y="317500"/>
            <a:ext cx="303085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06575" algn="l"/>
              </a:tabLst>
            </a:pPr>
            <a:r>
              <a:rPr dirty="0" sz="3600"/>
              <a:t>Grading	policy</a:t>
            </a:r>
            <a:endParaRPr sz="3600"/>
          </a:p>
        </p:txBody>
      </p:sp>
      <p:sp>
        <p:nvSpPr>
          <p:cNvPr id="7" name="object 7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44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219" y="1223261"/>
            <a:ext cx="128270" cy="119253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230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230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230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0219" y="3368519"/>
            <a:ext cx="12827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0219" y="5010553"/>
            <a:ext cx="12827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0100" y="1201419"/>
            <a:ext cx="7512684" cy="4738370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dirty="0" sz="2300">
                <a:latin typeface="Avenir-Book"/>
                <a:cs typeface="Avenir-Book"/>
              </a:rPr>
              <a:t>3 </a:t>
            </a:r>
            <a:r>
              <a:rPr dirty="0" sz="2300" spc="-10">
                <a:latin typeface="Avenir-Book"/>
                <a:cs typeface="Avenir-Book"/>
              </a:rPr>
              <a:t>Problem </a:t>
            </a:r>
            <a:r>
              <a:rPr dirty="0" sz="2300">
                <a:latin typeface="Avenir-Book"/>
                <a:cs typeface="Avenir-Book"/>
              </a:rPr>
              <a:t>Sets: </a:t>
            </a:r>
            <a:r>
              <a:rPr dirty="0" sz="2300">
                <a:solidFill>
                  <a:srgbClr val="FF3300"/>
                </a:solidFill>
                <a:latin typeface="Avenir-Book"/>
                <a:cs typeface="Avenir-Book"/>
              </a:rPr>
              <a:t>15% x 3 =</a:t>
            </a:r>
            <a:r>
              <a:rPr dirty="0" sz="2300" spc="-65">
                <a:solidFill>
                  <a:srgbClr val="FF3300"/>
                </a:solidFill>
                <a:latin typeface="Avenir-Book"/>
                <a:cs typeface="Avenir-Book"/>
              </a:rPr>
              <a:t> </a:t>
            </a:r>
            <a:r>
              <a:rPr dirty="0" sz="2300">
                <a:solidFill>
                  <a:srgbClr val="FF3300"/>
                </a:solidFill>
                <a:latin typeface="Avenir-Book"/>
                <a:cs typeface="Avenir-Book"/>
              </a:rPr>
              <a:t>45%</a:t>
            </a:r>
            <a:endParaRPr sz="2300">
              <a:latin typeface="Avenir-Book"/>
              <a:cs typeface="Avenir-Book"/>
            </a:endParaRPr>
          </a:p>
          <a:p>
            <a:pPr marL="12700" marR="4154170">
              <a:lnSpc>
                <a:spcPct val="108700"/>
              </a:lnSpc>
              <a:spcBef>
                <a:spcPts val="100"/>
              </a:spcBef>
            </a:pPr>
            <a:r>
              <a:rPr dirty="0" sz="2300" spc="0">
                <a:latin typeface="Avenir-Book"/>
                <a:cs typeface="Avenir-Book"/>
              </a:rPr>
              <a:t>Midterm </a:t>
            </a:r>
            <a:r>
              <a:rPr dirty="0" sz="2300">
                <a:latin typeface="Avenir-Book"/>
                <a:cs typeface="Avenir-Book"/>
              </a:rPr>
              <a:t>Exam: </a:t>
            </a:r>
            <a:r>
              <a:rPr dirty="0" sz="2300">
                <a:solidFill>
                  <a:srgbClr val="FF3300"/>
                </a:solidFill>
                <a:latin typeface="Avenir-Book"/>
                <a:cs typeface="Avenir-Book"/>
              </a:rPr>
              <a:t>15%  </a:t>
            </a:r>
            <a:r>
              <a:rPr dirty="0" sz="2300">
                <a:latin typeface="Avenir-Book"/>
                <a:cs typeface="Avenir-Book"/>
              </a:rPr>
              <a:t>Final Course </a:t>
            </a:r>
            <a:r>
              <a:rPr dirty="0" sz="2300" spc="-10">
                <a:latin typeface="Avenir-Book"/>
                <a:cs typeface="Avenir-Book"/>
              </a:rPr>
              <a:t>Project:</a:t>
            </a:r>
            <a:r>
              <a:rPr dirty="0" sz="2300" spc="-65">
                <a:latin typeface="Avenir-Book"/>
                <a:cs typeface="Avenir-Book"/>
              </a:rPr>
              <a:t> </a:t>
            </a:r>
            <a:r>
              <a:rPr dirty="0" sz="2300">
                <a:solidFill>
                  <a:srgbClr val="FF3300"/>
                </a:solidFill>
                <a:latin typeface="Avenir-Book"/>
                <a:cs typeface="Avenir-Book"/>
              </a:rPr>
              <a:t>40%</a:t>
            </a:r>
            <a:endParaRPr sz="2300">
              <a:latin typeface="Avenir-Book"/>
              <a:cs typeface="Avenir-Book"/>
            </a:endParaRPr>
          </a:p>
          <a:p>
            <a:pPr marL="419100" indent="-259079">
              <a:lnSpc>
                <a:spcPct val="100000"/>
              </a:lnSpc>
              <a:spcBef>
                <a:spcPts val="405"/>
              </a:spcBef>
              <a:buFont typeface="Arial"/>
              <a:buChar char="–"/>
              <a:tabLst>
                <a:tab pos="418465" algn="l"/>
                <a:tab pos="419100" algn="l"/>
              </a:tabLst>
            </a:pPr>
            <a:r>
              <a:rPr dirty="0" baseline="1543" sz="2700" spc="15">
                <a:latin typeface="Avenir-Book"/>
                <a:cs typeface="Avenir-Book"/>
              </a:rPr>
              <a:t>Milestone:</a:t>
            </a:r>
            <a:r>
              <a:rPr dirty="0" baseline="1543" sz="2700" spc="-75">
                <a:latin typeface="Avenir-Book"/>
                <a:cs typeface="Avenir-Book"/>
              </a:rPr>
              <a:t> </a:t>
            </a:r>
            <a:r>
              <a:rPr dirty="0" baseline="1543" sz="2700" spc="37">
                <a:latin typeface="Avenir-Book"/>
                <a:cs typeface="Avenir-Book"/>
              </a:rPr>
              <a:t>5%</a:t>
            </a:r>
            <a:endParaRPr baseline="1543" sz="2700">
              <a:latin typeface="Avenir-Book"/>
              <a:cs typeface="Avenir-Book"/>
            </a:endParaRPr>
          </a:p>
          <a:p>
            <a:pPr marL="419100" indent="-259079">
              <a:lnSpc>
                <a:spcPct val="100000"/>
              </a:lnSpc>
              <a:spcBef>
                <a:spcPts val="114"/>
              </a:spcBef>
              <a:buSzPct val="102777"/>
              <a:buFont typeface="Arial"/>
              <a:buChar char="–"/>
              <a:tabLst>
                <a:tab pos="418465" algn="l"/>
                <a:tab pos="419100" algn="l"/>
              </a:tabLst>
            </a:pPr>
            <a:r>
              <a:rPr dirty="0" sz="1800" spc="10">
                <a:latin typeface="Avenir-Book"/>
                <a:cs typeface="Avenir-Book"/>
              </a:rPr>
              <a:t>Final write-up:</a:t>
            </a:r>
            <a:r>
              <a:rPr dirty="0" sz="1800" spc="-60">
                <a:latin typeface="Avenir-Book"/>
                <a:cs typeface="Avenir-Book"/>
              </a:rPr>
              <a:t> </a:t>
            </a:r>
            <a:r>
              <a:rPr dirty="0" sz="1800" spc="25">
                <a:latin typeface="Avenir-Book"/>
                <a:cs typeface="Avenir-Book"/>
              </a:rPr>
              <a:t>35%</a:t>
            </a:r>
            <a:endParaRPr sz="1800">
              <a:latin typeface="Avenir-Book"/>
              <a:cs typeface="Avenir-Book"/>
            </a:endParaRPr>
          </a:p>
          <a:p>
            <a:pPr marL="419100" indent="-259079">
              <a:lnSpc>
                <a:spcPct val="100000"/>
              </a:lnSpc>
              <a:spcBef>
                <a:spcPts val="325"/>
              </a:spcBef>
              <a:buFont typeface="Arial"/>
              <a:buChar char="–"/>
              <a:tabLst>
                <a:tab pos="418465" algn="l"/>
                <a:tab pos="419100" algn="l"/>
              </a:tabLst>
            </a:pPr>
            <a:r>
              <a:rPr dirty="0" sz="1800" spc="15">
                <a:latin typeface="Avenir-Book"/>
                <a:cs typeface="Avenir-Book"/>
              </a:rPr>
              <a:t>Bonus </a:t>
            </a:r>
            <a:r>
              <a:rPr dirty="0" sz="1800" spc="10">
                <a:latin typeface="Avenir-Book"/>
                <a:cs typeface="Avenir-Book"/>
              </a:rPr>
              <a:t>points for exceptional poster</a:t>
            </a:r>
            <a:r>
              <a:rPr dirty="0" sz="1800" spc="-10">
                <a:latin typeface="Avenir-Book"/>
                <a:cs typeface="Avenir-Book"/>
              </a:rPr>
              <a:t> </a:t>
            </a:r>
            <a:r>
              <a:rPr dirty="0" sz="1800" spc="10">
                <a:latin typeface="Avenir-Book"/>
                <a:cs typeface="Avenir-Book"/>
              </a:rPr>
              <a:t>presentation</a:t>
            </a:r>
            <a:endParaRPr sz="1800">
              <a:latin typeface="Avenir-Book"/>
              <a:cs typeface="Avenir-Book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2300">
                <a:latin typeface="Avenir-Book"/>
                <a:cs typeface="Avenir-Book"/>
              </a:rPr>
              <a:t>Late</a:t>
            </a:r>
            <a:r>
              <a:rPr dirty="0" sz="2300" spc="-100">
                <a:latin typeface="Avenir-Book"/>
                <a:cs typeface="Avenir-Book"/>
              </a:rPr>
              <a:t> </a:t>
            </a:r>
            <a:r>
              <a:rPr dirty="0" sz="2300">
                <a:latin typeface="Avenir-Book"/>
                <a:cs typeface="Avenir-Book"/>
              </a:rPr>
              <a:t>policy</a:t>
            </a:r>
            <a:endParaRPr sz="2300">
              <a:latin typeface="Avenir-Book"/>
              <a:cs typeface="Avenir-Book"/>
            </a:endParaRPr>
          </a:p>
          <a:p>
            <a:pPr marL="419100" indent="-259079">
              <a:lnSpc>
                <a:spcPct val="100000"/>
              </a:lnSpc>
              <a:spcBef>
                <a:spcPts val="235"/>
              </a:spcBef>
              <a:buFont typeface="Arial"/>
              <a:buChar char="–"/>
              <a:tabLst>
                <a:tab pos="418465" algn="l"/>
                <a:tab pos="419100" algn="l"/>
              </a:tabLst>
            </a:pPr>
            <a:r>
              <a:rPr dirty="0" sz="1800" spc="15">
                <a:latin typeface="Avenir-Book"/>
                <a:cs typeface="Avenir-Book"/>
              </a:rPr>
              <a:t>7 </a:t>
            </a:r>
            <a:r>
              <a:rPr dirty="0" sz="1800" spc="0">
                <a:latin typeface="Avenir-Book"/>
                <a:cs typeface="Avenir-Book"/>
              </a:rPr>
              <a:t>free </a:t>
            </a:r>
            <a:r>
              <a:rPr dirty="0" sz="1800" spc="10">
                <a:latin typeface="Avenir-Book"/>
                <a:cs typeface="Avenir-Book"/>
              </a:rPr>
              <a:t>late </a:t>
            </a:r>
            <a:r>
              <a:rPr dirty="0" sz="1800" spc="15">
                <a:latin typeface="Avenir-Book"/>
                <a:cs typeface="Avenir-Book"/>
              </a:rPr>
              <a:t>days – use them </a:t>
            </a:r>
            <a:r>
              <a:rPr dirty="0" sz="1800" spc="10">
                <a:latin typeface="Avenir-Book"/>
                <a:cs typeface="Avenir-Book"/>
              </a:rPr>
              <a:t>in your</a:t>
            </a:r>
            <a:r>
              <a:rPr dirty="0" sz="1800" spc="-85">
                <a:latin typeface="Avenir-Book"/>
                <a:cs typeface="Avenir-Book"/>
              </a:rPr>
              <a:t> </a:t>
            </a:r>
            <a:r>
              <a:rPr dirty="0" sz="1800" spc="15">
                <a:latin typeface="Avenir-Book"/>
                <a:cs typeface="Avenir-Book"/>
              </a:rPr>
              <a:t>ways</a:t>
            </a:r>
            <a:endParaRPr sz="1800">
              <a:latin typeface="Avenir-Book"/>
              <a:cs typeface="Avenir-Book"/>
            </a:endParaRPr>
          </a:p>
          <a:p>
            <a:pPr marL="419100" indent="-259079">
              <a:lnSpc>
                <a:spcPct val="100000"/>
              </a:lnSpc>
              <a:spcBef>
                <a:spcPts val="434"/>
              </a:spcBef>
              <a:buFont typeface="Arial"/>
              <a:buChar char="–"/>
              <a:tabLst>
                <a:tab pos="418465" algn="l"/>
                <a:tab pos="419100" algn="l"/>
              </a:tabLst>
            </a:pPr>
            <a:r>
              <a:rPr dirty="0" baseline="3086" sz="2700" spc="15">
                <a:latin typeface="Avenir-Book"/>
                <a:cs typeface="Avenir-Book"/>
              </a:rPr>
              <a:t>Afterwards, </a:t>
            </a:r>
            <a:r>
              <a:rPr dirty="0" baseline="3086" sz="2700" spc="37">
                <a:latin typeface="Avenir-Book"/>
                <a:cs typeface="Avenir-Book"/>
              </a:rPr>
              <a:t>25% </a:t>
            </a:r>
            <a:r>
              <a:rPr dirty="0" baseline="3086" sz="2700">
                <a:latin typeface="Avenir-Book"/>
                <a:cs typeface="Avenir-Book"/>
              </a:rPr>
              <a:t>off </a:t>
            </a:r>
            <a:r>
              <a:rPr dirty="0" baseline="3086" sz="2700" spc="15">
                <a:latin typeface="Avenir-Book"/>
                <a:cs typeface="Avenir-Book"/>
              </a:rPr>
              <a:t>per </a:t>
            </a:r>
            <a:r>
              <a:rPr dirty="0" baseline="3086" sz="2700" spc="22">
                <a:latin typeface="Avenir-Book"/>
                <a:cs typeface="Avenir-Book"/>
              </a:rPr>
              <a:t>day</a:t>
            </a:r>
            <a:r>
              <a:rPr dirty="0" baseline="3086" sz="2700" spc="-97">
                <a:latin typeface="Avenir-Book"/>
                <a:cs typeface="Avenir-Book"/>
              </a:rPr>
              <a:t> </a:t>
            </a:r>
            <a:r>
              <a:rPr dirty="0" baseline="3086" sz="2700" spc="15">
                <a:latin typeface="Avenir-Book"/>
                <a:cs typeface="Avenir-Book"/>
              </a:rPr>
              <a:t>late</a:t>
            </a:r>
            <a:endParaRPr baseline="3086" sz="2700">
              <a:latin typeface="Avenir-Book"/>
              <a:cs typeface="Avenir-Book"/>
            </a:endParaRPr>
          </a:p>
          <a:p>
            <a:pPr marL="419100" indent="-259079">
              <a:lnSpc>
                <a:spcPct val="100000"/>
              </a:lnSpc>
              <a:spcBef>
                <a:spcPts val="305"/>
              </a:spcBef>
              <a:buFont typeface="Arial"/>
              <a:buChar char="–"/>
              <a:tabLst>
                <a:tab pos="418465" algn="l"/>
                <a:tab pos="419100" algn="l"/>
              </a:tabLst>
            </a:pPr>
            <a:r>
              <a:rPr dirty="0" baseline="1543" sz="2700" spc="22">
                <a:latin typeface="Avenir-Book"/>
                <a:cs typeface="Avenir-Book"/>
              </a:rPr>
              <a:t>Not accepted </a:t>
            </a:r>
            <a:r>
              <a:rPr dirty="0" baseline="1543" sz="2700" spc="15">
                <a:latin typeface="Avenir-Book"/>
                <a:cs typeface="Avenir-Book"/>
              </a:rPr>
              <a:t>after </a:t>
            </a:r>
            <a:r>
              <a:rPr dirty="0" baseline="1543" sz="2700" spc="22">
                <a:latin typeface="Avenir-Book"/>
                <a:cs typeface="Avenir-Book"/>
              </a:rPr>
              <a:t>3 </a:t>
            </a:r>
            <a:r>
              <a:rPr dirty="0" baseline="1543" sz="2700" spc="15">
                <a:latin typeface="Avenir-Book"/>
                <a:cs typeface="Avenir-Book"/>
              </a:rPr>
              <a:t>late </a:t>
            </a:r>
            <a:r>
              <a:rPr dirty="0" baseline="1543" sz="2700" spc="22">
                <a:latin typeface="Avenir-Book"/>
                <a:cs typeface="Avenir-Book"/>
              </a:rPr>
              <a:t>days </a:t>
            </a:r>
            <a:r>
              <a:rPr dirty="0" baseline="1543" sz="2700" spc="15">
                <a:latin typeface="Avenir-Book"/>
                <a:cs typeface="Avenir-Book"/>
              </a:rPr>
              <a:t>per</a:t>
            </a:r>
            <a:r>
              <a:rPr dirty="0" baseline="1543" sz="2700" spc="-142">
                <a:latin typeface="Avenir-Book"/>
                <a:cs typeface="Avenir-Book"/>
              </a:rPr>
              <a:t> </a:t>
            </a:r>
            <a:r>
              <a:rPr dirty="0" baseline="1543" sz="2700" spc="22">
                <a:latin typeface="Avenir-Book"/>
                <a:cs typeface="Avenir-Book"/>
              </a:rPr>
              <a:t>PS</a:t>
            </a:r>
            <a:endParaRPr baseline="1543" sz="2700">
              <a:latin typeface="Avenir-Book"/>
              <a:cs typeface="Avenir-Book"/>
            </a:endParaRPr>
          </a:p>
          <a:p>
            <a:pPr marL="419100" indent="-259079">
              <a:lnSpc>
                <a:spcPct val="100000"/>
              </a:lnSpc>
              <a:spcBef>
                <a:spcPts val="175"/>
              </a:spcBef>
              <a:buFont typeface="Arial"/>
              <a:buChar char="–"/>
              <a:tabLst>
                <a:tab pos="418465" algn="l"/>
                <a:tab pos="419100" algn="l"/>
              </a:tabLst>
            </a:pPr>
            <a:r>
              <a:rPr dirty="0" sz="1800" spc="15">
                <a:latin typeface="Avenir-Book"/>
                <a:cs typeface="Avenir-Book"/>
              </a:rPr>
              <a:t>Does </a:t>
            </a:r>
            <a:r>
              <a:rPr dirty="0" sz="1800" spc="10">
                <a:latin typeface="Avenir-Book"/>
                <a:cs typeface="Avenir-Book"/>
              </a:rPr>
              <a:t>not apply to Final </a:t>
            </a:r>
            <a:r>
              <a:rPr dirty="0" sz="1800" spc="15">
                <a:latin typeface="Avenir-Book"/>
                <a:cs typeface="Avenir-Book"/>
              </a:rPr>
              <a:t>Course</a:t>
            </a:r>
            <a:r>
              <a:rPr dirty="0" sz="1800" spc="-30">
                <a:latin typeface="Avenir-Book"/>
                <a:cs typeface="Avenir-Book"/>
              </a:rPr>
              <a:t> </a:t>
            </a:r>
            <a:r>
              <a:rPr dirty="0" sz="1800" spc="5">
                <a:latin typeface="Avenir-Book"/>
                <a:cs typeface="Avenir-Book"/>
              </a:rPr>
              <a:t>Project</a:t>
            </a:r>
            <a:endParaRPr sz="1800">
              <a:latin typeface="Avenir-Book"/>
              <a:cs typeface="Avenir-Book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2300">
                <a:latin typeface="Avenir-Book"/>
                <a:cs typeface="Avenir-Book"/>
              </a:rPr>
              <a:t>Collaboration</a:t>
            </a:r>
            <a:r>
              <a:rPr dirty="0" sz="2300" spc="-100">
                <a:latin typeface="Avenir-Book"/>
                <a:cs typeface="Avenir-Book"/>
              </a:rPr>
              <a:t> </a:t>
            </a:r>
            <a:r>
              <a:rPr dirty="0" sz="2300">
                <a:latin typeface="Avenir-Book"/>
                <a:cs typeface="Avenir-Book"/>
              </a:rPr>
              <a:t>policy</a:t>
            </a:r>
            <a:endParaRPr sz="2300">
              <a:latin typeface="Avenir-Book"/>
              <a:cs typeface="Avenir-Book"/>
            </a:endParaRPr>
          </a:p>
          <a:p>
            <a:pPr marL="419100" marR="5080" indent="-259079">
              <a:lnSpc>
                <a:spcPts val="1939"/>
              </a:lnSpc>
              <a:spcBef>
                <a:spcPts val="645"/>
              </a:spcBef>
              <a:buSzPct val="102777"/>
              <a:buFont typeface="Arial"/>
              <a:buChar char="–"/>
              <a:tabLst>
                <a:tab pos="418465" algn="l"/>
                <a:tab pos="419100" algn="l"/>
              </a:tabLst>
            </a:pPr>
            <a:r>
              <a:rPr dirty="0" baseline="1543" sz="2700" spc="22">
                <a:latin typeface="Avenir-Book"/>
                <a:cs typeface="Avenir-Book"/>
              </a:rPr>
              <a:t>Read </a:t>
            </a:r>
            <a:r>
              <a:rPr dirty="0" baseline="1543" sz="2700" spc="15">
                <a:latin typeface="Avenir-Book"/>
                <a:cs typeface="Avenir-Book"/>
              </a:rPr>
              <a:t>the student </a:t>
            </a:r>
            <a:r>
              <a:rPr dirty="0" baseline="1543" sz="2700" spc="22">
                <a:latin typeface="Avenir-Book"/>
                <a:cs typeface="Avenir-Book"/>
              </a:rPr>
              <a:t>code book, understand what </a:t>
            </a:r>
            <a:r>
              <a:rPr dirty="0" baseline="1543" sz="2700" spc="7">
                <a:latin typeface="Avenir-Book"/>
                <a:cs typeface="Avenir-Book"/>
              </a:rPr>
              <a:t>is </a:t>
            </a:r>
            <a:r>
              <a:rPr dirty="0" baseline="1543" sz="2700" spc="15">
                <a:latin typeface="Avenir-Book"/>
                <a:cs typeface="Avenir-Book"/>
              </a:rPr>
              <a:t>‘collaboration’</a:t>
            </a:r>
            <a:r>
              <a:rPr dirty="0" baseline="1543" sz="2700" spc="-52">
                <a:latin typeface="Avenir-Book"/>
                <a:cs typeface="Avenir-Book"/>
              </a:rPr>
              <a:t> </a:t>
            </a:r>
            <a:r>
              <a:rPr dirty="0" baseline="1543" sz="2700" spc="22">
                <a:latin typeface="Avenir-Book"/>
                <a:cs typeface="Avenir-Book"/>
              </a:rPr>
              <a:t>and </a:t>
            </a:r>
            <a:r>
              <a:rPr dirty="0" sz="1800" spc="15">
                <a:latin typeface="Avenir-Book"/>
                <a:cs typeface="Avenir-Book"/>
              </a:rPr>
              <a:t> what </a:t>
            </a:r>
            <a:r>
              <a:rPr dirty="0" sz="1800" spc="5">
                <a:latin typeface="Avenir-Book"/>
                <a:cs typeface="Avenir-Book"/>
              </a:rPr>
              <a:t>is </a:t>
            </a:r>
            <a:r>
              <a:rPr dirty="0" sz="1800" spc="15">
                <a:latin typeface="Avenir-Book"/>
                <a:cs typeface="Avenir-Book"/>
              </a:rPr>
              <a:t>‘academic</a:t>
            </a:r>
            <a:r>
              <a:rPr dirty="0" sz="1800" spc="-80">
                <a:latin typeface="Avenir-Book"/>
                <a:cs typeface="Avenir-Book"/>
              </a:rPr>
              <a:t> </a:t>
            </a:r>
            <a:r>
              <a:rPr dirty="0" sz="1800" spc="10">
                <a:latin typeface="Avenir-Book"/>
                <a:cs typeface="Avenir-Book"/>
              </a:rPr>
              <a:t>infraction’</a:t>
            </a:r>
            <a:endParaRPr sz="1800">
              <a:latin typeface="Avenir-Book"/>
              <a:cs typeface="Avenir-Book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1500" y="184404"/>
            <a:ext cx="2908935" cy="6426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50" spc="-15"/>
              <a:t>Pre-requisite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45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219" y="1264718"/>
            <a:ext cx="8025130" cy="462343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347980" marR="342265" indent="-335280">
              <a:lnSpc>
                <a:spcPct val="102299"/>
              </a:lnSpc>
              <a:spcBef>
                <a:spcPts val="65"/>
              </a:spcBef>
              <a:buFont typeface="Arial"/>
              <a:buChar char="•"/>
              <a:tabLst>
                <a:tab pos="347345" algn="l"/>
                <a:tab pos="347980" algn="l"/>
              </a:tabLst>
            </a:pPr>
            <a:r>
              <a:rPr dirty="0" baseline="1048" sz="3975" spc="7">
                <a:latin typeface="Avenir-Book"/>
                <a:cs typeface="Avenir-Book"/>
              </a:rPr>
              <a:t>Proficiency </a:t>
            </a:r>
            <a:r>
              <a:rPr dirty="0" baseline="1048" sz="3975" spc="15">
                <a:latin typeface="Avenir-Book"/>
                <a:cs typeface="Avenir-Book"/>
              </a:rPr>
              <a:t>in Python, </a:t>
            </a:r>
            <a:r>
              <a:rPr dirty="0" baseline="1048" sz="3975" spc="22">
                <a:latin typeface="Avenir-Book"/>
                <a:cs typeface="Avenir-Book"/>
              </a:rPr>
              <a:t>some </a:t>
            </a:r>
            <a:r>
              <a:rPr dirty="0" baseline="1048" sz="3975" spc="15">
                <a:latin typeface="Avenir-Book"/>
                <a:cs typeface="Avenir-Book"/>
              </a:rPr>
              <a:t>high-level </a:t>
            </a:r>
            <a:r>
              <a:rPr dirty="0" baseline="1048" sz="3975" spc="7">
                <a:latin typeface="Avenir-Book"/>
                <a:cs typeface="Avenir-Book"/>
              </a:rPr>
              <a:t>familiarity </a:t>
            </a:r>
            <a:r>
              <a:rPr dirty="0" sz="2650" spc="5">
                <a:latin typeface="Avenir-Book"/>
                <a:cs typeface="Avenir-Book"/>
              </a:rPr>
              <a:t> </a:t>
            </a:r>
            <a:r>
              <a:rPr dirty="0" sz="2650" spc="10">
                <a:latin typeface="Avenir-Book"/>
                <a:cs typeface="Avenir-Book"/>
              </a:rPr>
              <a:t>with</a:t>
            </a:r>
            <a:r>
              <a:rPr dirty="0" sz="2650" spc="-65">
                <a:latin typeface="Avenir-Book"/>
                <a:cs typeface="Avenir-Book"/>
              </a:rPr>
              <a:t> </a:t>
            </a:r>
            <a:r>
              <a:rPr dirty="0" sz="2650" spc="15">
                <a:latin typeface="Avenir-Book"/>
                <a:cs typeface="Avenir-Book"/>
              </a:rPr>
              <a:t>C/C++</a:t>
            </a:r>
            <a:endParaRPr sz="2650">
              <a:latin typeface="Avenir-Book"/>
              <a:cs typeface="Avenir-Book"/>
            </a:endParaRPr>
          </a:p>
          <a:p>
            <a:pPr lvl="1" marL="741680" marR="6985" indent="-271780">
              <a:lnSpc>
                <a:spcPct val="101400"/>
              </a:lnSpc>
              <a:spcBef>
                <a:spcPts val="530"/>
              </a:spcBef>
              <a:buFont typeface="Arial"/>
              <a:buChar char="–"/>
              <a:tabLst>
                <a:tab pos="741680" algn="l"/>
              </a:tabLst>
            </a:pPr>
            <a:r>
              <a:rPr dirty="0" sz="2300">
                <a:latin typeface="Avenir-Book"/>
                <a:cs typeface="Avenir-Book"/>
              </a:rPr>
              <a:t>All class assignments will be in Python (and use numpy),  but some of the deep </a:t>
            </a:r>
            <a:r>
              <a:rPr dirty="0" sz="2300" spc="0">
                <a:latin typeface="Avenir-Book"/>
                <a:cs typeface="Avenir-Book"/>
              </a:rPr>
              <a:t>learning </a:t>
            </a:r>
            <a:r>
              <a:rPr dirty="0" sz="2300">
                <a:latin typeface="Avenir-Book"/>
                <a:cs typeface="Avenir-Book"/>
              </a:rPr>
              <a:t>libraries we may look at  later in the class </a:t>
            </a:r>
            <a:r>
              <a:rPr dirty="0" sz="2300" spc="-15">
                <a:latin typeface="Avenir-Book"/>
                <a:cs typeface="Avenir-Book"/>
              </a:rPr>
              <a:t>are </a:t>
            </a:r>
            <a:r>
              <a:rPr dirty="0" sz="2300">
                <a:latin typeface="Avenir-Book"/>
                <a:cs typeface="Avenir-Book"/>
              </a:rPr>
              <a:t>written in</a:t>
            </a:r>
            <a:r>
              <a:rPr dirty="0" sz="2300" spc="-30">
                <a:latin typeface="Avenir-Book"/>
                <a:cs typeface="Avenir-Book"/>
              </a:rPr>
              <a:t> </a:t>
            </a:r>
            <a:r>
              <a:rPr dirty="0" sz="2300">
                <a:latin typeface="Avenir-Book"/>
                <a:cs typeface="Avenir-Book"/>
              </a:rPr>
              <a:t>C++.</a:t>
            </a:r>
            <a:endParaRPr sz="2300">
              <a:latin typeface="Avenir-Book"/>
              <a:cs typeface="Avenir-Book"/>
            </a:endParaRPr>
          </a:p>
          <a:p>
            <a:pPr lvl="1" marL="741680" indent="-271780">
              <a:lnSpc>
                <a:spcPct val="100000"/>
              </a:lnSpc>
              <a:spcBef>
                <a:spcPts val="705"/>
              </a:spcBef>
              <a:buFont typeface="Arial"/>
              <a:buChar char="–"/>
              <a:tabLst>
                <a:tab pos="741680" algn="l"/>
              </a:tabLst>
            </a:pPr>
            <a:r>
              <a:rPr dirty="0" baseline="1207" sz="3450">
                <a:latin typeface="Avenir-Book"/>
                <a:cs typeface="Avenir-Book"/>
              </a:rPr>
              <a:t>A Python tutorial available on course</a:t>
            </a:r>
            <a:r>
              <a:rPr dirty="0" baseline="1207" sz="3450" spc="-44">
                <a:latin typeface="Avenir-Book"/>
                <a:cs typeface="Avenir-Book"/>
              </a:rPr>
              <a:t> </a:t>
            </a:r>
            <a:r>
              <a:rPr dirty="0" baseline="1207" sz="3450">
                <a:latin typeface="Avenir-Book"/>
                <a:cs typeface="Avenir-Book"/>
              </a:rPr>
              <a:t>website</a:t>
            </a:r>
            <a:endParaRPr baseline="1207" sz="3450">
              <a:latin typeface="Avenir-Book"/>
              <a:cs typeface="Avenir-Book"/>
            </a:endParaRPr>
          </a:p>
          <a:p>
            <a:pPr marL="347980" indent="-335280">
              <a:lnSpc>
                <a:spcPct val="100000"/>
              </a:lnSpc>
              <a:spcBef>
                <a:spcPts val="615"/>
              </a:spcBef>
              <a:buFont typeface="Arial"/>
              <a:buChar char="•"/>
              <a:tabLst>
                <a:tab pos="347345" algn="l"/>
                <a:tab pos="347980" algn="l"/>
              </a:tabLst>
            </a:pPr>
            <a:r>
              <a:rPr dirty="0" sz="2650" spc="10">
                <a:latin typeface="Avenir-Book"/>
                <a:cs typeface="Avenir-Book"/>
              </a:rPr>
              <a:t>College Calculus, Linear</a:t>
            </a:r>
            <a:r>
              <a:rPr dirty="0" sz="2650" spc="-15">
                <a:latin typeface="Avenir-Book"/>
                <a:cs typeface="Avenir-Book"/>
              </a:rPr>
              <a:t> </a:t>
            </a:r>
            <a:r>
              <a:rPr dirty="0" sz="2650" spc="10">
                <a:latin typeface="Avenir-Book"/>
                <a:cs typeface="Avenir-Book"/>
              </a:rPr>
              <a:t>Algebra</a:t>
            </a:r>
            <a:endParaRPr sz="2650">
              <a:latin typeface="Avenir-Book"/>
              <a:cs typeface="Avenir-Book"/>
            </a:endParaRPr>
          </a:p>
          <a:p>
            <a:pPr marL="347980" marR="1318895" indent="-335280">
              <a:lnSpc>
                <a:spcPct val="104000"/>
              </a:lnSpc>
              <a:spcBef>
                <a:spcPts val="780"/>
              </a:spcBef>
              <a:buFont typeface="Arial"/>
              <a:buChar char="•"/>
              <a:tabLst>
                <a:tab pos="347345" algn="l"/>
                <a:tab pos="347980" algn="l"/>
              </a:tabLst>
            </a:pPr>
            <a:r>
              <a:rPr dirty="0" baseline="2096" sz="3975" spc="15">
                <a:latin typeface="Avenir-Book"/>
                <a:cs typeface="Avenir-Book"/>
              </a:rPr>
              <a:t>Equivalent </a:t>
            </a:r>
            <a:r>
              <a:rPr dirty="0" baseline="2096" sz="3975" spc="22">
                <a:latin typeface="Avenir-Book"/>
                <a:cs typeface="Avenir-Book"/>
              </a:rPr>
              <a:t>knowledge </a:t>
            </a:r>
            <a:r>
              <a:rPr dirty="0" baseline="2096" sz="3975" spc="15">
                <a:latin typeface="Avenir-Book"/>
                <a:cs typeface="Avenir-Book"/>
              </a:rPr>
              <a:t>of </a:t>
            </a:r>
            <a:r>
              <a:rPr dirty="0" baseline="2096" sz="3975" spc="22">
                <a:latin typeface="Avenir-Book"/>
                <a:cs typeface="Avenir-Book"/>
              </a:rPr>
              <a:t>CS229</a:t>
            </a:r>
            <a:r>
              <a:rPr dirty="0" baseline="2096" sz="3975" spc="-44">
                <a:latin typeface="Avenir-Book"/>
                <a:cs typeface="Avenir-Book"/>
              </a:rPr>
              <a:t> </a:t>
            </a:r>
            <a:r>
              <a:rPr dirty="0" baseline="2096" sz="3975" spc="15">
                <a:latin typeface="Avenir-Book"/>
                <a:cs typeface="Avenir-Book"/>
              </a:rPr>
              <a:t>(Machine </a:t>
            </a:r>
            <a:r>
              <a:rPr dirty="0" sz="2650" spc="10">
                <a:latin typeface="Avenir-Book"/>
                <a:cs typeface="Avenir-Book"/>
              </a:rPr>
              <a:t> </a:t>
            </a:r>
            <a:r>
              <a:rPr dirty="0" sz="2650" spc="15">
                <a:latin typeface="Avenir-Book"/>
                <a:cs typeface="Avenir-Book"/>
              </a:rPr>
              <a:t>Learning)</a:t>
            </a:r>
            <a:endParaRPr sz="2650">
              <a:latin typeface="Avenir-Book"/>
              <a:cs typeface="Avenir-Book"/>
            </a:endParaRPr>
          </a:p>
          <a:p>
            <a:pPr lvl="1" marL="741680" marR="5080" indent="-271780">
              <a:lnSpc>
                <a:spcPts val="2710"/>
              </a:lnSpc>
              <a:spcBef>
                <a:spcPts val="790"/>
              </a:spcBef>
              <a:buFont typeface="Arial"/>
              <a:buChar char="–"/>
              <a:tabLst>
                <a:tab pos="741680" algn="l"/>
              </a:tabLst>
            </a:pPr>
            <a:r>
              <a:rPr dirty="0" baseline="2415" sz="3450" spc="-30">
                <a:latin typeface="Avenir-Book"/>
                <a:cs typeface="Avenir-Book"/>
              </a:rPr>
              <a:t>We </a:t>
            </a:r>
            <a:r>
              <a:rPr dirty="0" baseline="2415" sz="3450">
                <a:latin typeface="Avenir-Book"/>
                <a:cs typeface="Avenir-Book"/>
              </a:rPr>
              <a:t>will be </a:t>
            </a:r>
            <a:r>
              <a:rPr dirty="0" baseline="2415" sz="3450" spc="0">
                <a:latin typeface="Avenir-Book"/>
                <a:cs typeface="Avenir-Book"/>
              </a:rPr>
              <a:t>formulating </a:t>
            </a:r>
            <a:r>
              <a:rPr dirty="0" baseline="2415" sz="3450">
                <a:latin typeface="Avenir-Book"/>
                <a:cs typeface="Avenir-Book"/>
              </a:rPr>
              <a:t>cost functions, taking derivatives </a:t>
            </a:r>
            <a:r>
              <a:rPr dirty="0" sz="2300">
                <a:latin typeface="Avenir-Book"/>
                <a:cs typeface="Avenir-Book"/>
              </a:rPr>
              <a:t> and </a:t>
            </a:r>
            <a:r>
              <a:rPr dirty="0" sz="2300" spc="0">
                <a:latin typeface="Avenir-Book"/>
                <a:cs typeface="Avenir-Book"/>
              </a:rPr>
              <a:t>performing </a:t>
            </a:r>
            <a:r>
              <a:rPr dirty="0" sz="2300">
                <a:latin typeface="Avenir-Book"/>
                <a:cs typeface="Avenir-Book"/>
              </a:rPr>
              <a:t>optimization with gradient</a:t>
            </a:r>
            <a:r>
              <a:rPr dirty="0" sz="2300" spc="-30">
                <a:latin typeface="Avenir-Book"/>
                <a:cs typeface="Avenir-Book"/>
              </a:rPr>
              <a:t> </a:t>
            </a:r>
            <a:r>
              <a:rPr dirty="0" sz="2300">
                <a:latin typeface="Avenir-Book"/>
                <a:cs typeface="Avenir-Book"/>
              </a:rPr>
              <a:t>descent.</a:t>
            </a:r>
            <a:endParaRPr sz="2300">
              <a:latin typeface="Avenir-Book"/>
              <a:cs typeface="Avenir-Book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3300" y="444500"/>
            <a:ext cx="20542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Syllabus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46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219" y="1485780"/>
            <a:ext cx="5313680" cy="1326515"/>
          </a:xfrm>
          <a:prstGeom prst="rect">
            <a:avLst/>
          </a:prstGeom>
        </p:spPr>
        <p:txBody>
          <a:bodyPr wrap="square" lIns="0" tIns="175260" rIns="0" bIns="0" rtlCol="0" vert="horz">
            <a:spAutoFit/>
          </a:bodyPr>
          <a:lstStyle/>
          <a:p>
            <a:pPr marL="360680" indent="-347980">
              <a:lnSpc>
                <a:spcPct val="100000"/>
              </a:lnSpc>
              <a:spcBef>
                <a:spcPts val="138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dirty="0" baseline="1736" sz="4800">
                <a:latin typeface="Avenir-Book"/>
                <a:cs typeface="Avenir-Book"/>
              </a:rPr>
              <a:t>Go to</a:t>
            </a:r>
            <a:r>
              <a:rPr dirty="0" baseline="1736" sz="4800" spc="-150">
                <a:latin typeface="Avenir-Book"/>
                <a:cs typeface="Avenir-Book"/>
              </a:rPr>
              <a:t> </a:t>
            </a:r>
            <a:r>
              <a:rPr dirty="0" baseline="1736" sz="4800">
                <a:latin typeface="Avenir-Book"/>
                <a:cs typeface="Avenir-Book"/>
              </a:rPr>
              <a:t>website…</a:t>
            </a:r>
            <a:endParaRPr baseline="1736" sz="4800">
              <a:latin typeface="Avenir-Book"/>
              <a:cs typeface="Avenir-Book"/>
            </a:endParaRPr>
          </a:p>
          <a:p>
            <a:pPr marL="17145">
              <a:lnSpc>
                <a:spcPct val="100000"/>
              </a:lnSpc>
              <a:spcBef>
                <a:spcPts val="1280"/>
              </a:spcBef>
            </a:pPr>
            <a:r>
              <a:rPr dirty="0" sz="3200" spc="-5" b="1" u="heavy">
                <a:solidFill>
                  <a:srgbClr val="A5A5A5"/>
                </a:solidFill>
                <a:latin typeface="Avenir-Heavy"/>
                <a:cs typeface="Avenir-Heavy"/>
                <a:hlinkClick r:id="rId2"/>
              </a:rPr>
              <a:t>http://cs231n.stanford.edu/</a:t>
            </a:r>
            <a:endParaRPr sz="3200">
              <a:latin typeface="Avenir-Heavy"/>
              <a:cs typeface="Avenir-Heavy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1620" y="919791"/>
            <a:ext cx="882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47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1620" y="1402391"/>
            <a:ext cx="882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1620" y="1857051"/>
            <a:ext cx="88265" cy="50800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140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dirty="0" sz="140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1620" y="2850191"/>
            <a:ext cx="882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1620" y="3332791"/>
            <a:ext cx="882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3815391"/>
            <a:ext cx="882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1620" y="4297991"/>
            <a:ext cx="882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1620" y="5021891"/>
            <a:ext cx="882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620" y="5504491"/>
            <a:ext cx="882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6100" y="886460"/>
            <a:ext cx="8335645" cy="533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3100"/>
              </a:lnSpc>
              <a:spcBef>
                <a:spcPts val="100"/>
              </a:spcBef>
            </a:pPr>
            <a:r>
              <a:rPr dirty="0" sz="1400">
                <a:latin typeface="Avenir-Book"/>
                <a:cs typeface="Avenir-Book"/>
              </a:rPr>
              <a:t>Hubel, David H., and </a:t>
            </a:r>
            <a:r>
              <a:rPr dirty="0" sz="1400" spc="-25">
                <a:latin typeface="Avenir-Book"/>
                <a:cs typeface="Avenir-Book"/>
              </a:rPr>
              <a:t>Torsten </a:t>
            </a:r>
            <a:r>
              <a:rPr dirty="0" sz="1400">
                <a:latin typeface="Avenir-Book"/>
                <a:cs typeface="Avenir-Book"/>
              </a:rPr>
              <a:t>N. Wiesel. "Receptive fields, binocular interaction and functional  </a:t>
            </a:r>
            <a:r>
              <a:rPr dirty="0" sz="1400" spc="-5">
                <a:latin typeface="Avenir-Book"/>
                <a:cs typeface="Avenir-Book"/>
              </a:rPr>
              <a:t>architecture </a:t>
            </a:r>
            <a:r>
              <a:rPr dirty="0" sz="1400">
                <a:latin typeface="Avenir-Book"/>
                <a:cs typeface="Avenir-Book"/>
              </a:rPr>
              <a:t>in the cat's visual cortex." The Journal of physiology 160.1 (1962): 106.</a:t>
            </a:r>
            <a:r>
              <a:rPr dirty="0" sz="1400" spc="-70">
                <a:latin typeface="Avenir-Book"/>
                <a:cs typeface="Avenir-Book"/>
              </a:rPr>
              <a:t> </a:t>
            </a:r>
            <a:r>
              <a:rPr dirty="0" sz="1400" u="sng">
                <a:solidFill>
                  <a:srgbClr val="A5A5A5"/>
                </a:solidFill>
                <a:latin typeface="Avenir-Book"/>
                <a:cs typeface="Avenir-Book"/>
              </a:rPr>
              <a:t>[PDF]</a:t>
            </a:r>
            <a:endParaRPr sz="1400">
              <a:latin typeface="Avenir-Book"/>
              <a:cs typeface="Avenir-Book"/>
            </a:endParaRPr>
          </a:p>
          <a:p>
            <a:pPr algn="just" marL="12700" marR="5080">
              <a:lnSpc>
                <a:spcPct val="113100"/>
              </a:lnSpc>
            </a:pPr>
            <a:r>
              <a:rPr dirty="0" sz="1400">
                <a:latin typeface="Avenir-Book"/>
                <a:cs typeface="Avenir-Book"/>
              </a:rPr>
              <a:t>Roberts, </a:t>
            </a:r>
            <a:r>
              <a:rPr dirty="0" sz="1400" spc="-5">
                <a:latin typeface="Avenir-Book"/>
                <a:cs typeface="Avenir-Book"/>
              </a:rPr>
              <a:t>Lawrence </a:t>
            </a:r>
            <a:r>
              <a:rPr dirty="0" sz="1400">
                <a:latin typeface="Avenir-Book"/>
                <a:cs typeface="Avenir-Book"/>
              </a:rPr>
              <a:t>Gilman. "Machine </a:t>
            </a:r>
            <a:r>
              <a:rPr dirty="0" sz="1400" spc="-5">
                <a:latin typeface="Avenir-Book"/>
                <a:cs typeface="Avenir-Book"/>
              </a:rPr>
              <a:t>Perception </a:t>
            </a:r>
            <a:r>
              <a:rPr dirty="0" sz="1400">
                <a:latin typeface="Avenir-Book"/>
                <a:cs typeface="Avenir-Book"/>
              </a:rPr>
              <a:t>of </a:t>
            </a:r>
            <a:r>
              <a:rPr dirty="0" sz="1400" spc="-5">
                <a:latin typeface="Avenir-Book"/>
                <a:cs typeface="Avenir-Book"/>
              </a:rPr>
              <a:t>Three-dimensional </a:t>
            </a:r>
            <a:r>
              <a:rPr dirty="0" sz="1400">
                <a:latin typeface="Avenir-Book"/>
                <a:cs typeface="Avenir-Book"/>
              </a:rPr>
              <a:t>Solids." Diss. Massachusetts  Institute of </a:t>
            </a:r>
            <a:r>
              <a:rPr dirty="0" sz="1400" spc="-30">
                <a:latin typeface="Avenir-Book"/>
                <a:cs typeface="Avenir-Book"/>
              </a:rPr>
              <a:t>Technology, </a:t>
            </a:r>
            <a:r>
              <a:rPr dirty="0" sz="1400">
                <a:latin typeface="Avenir-Book"/>
                <a:cs typeface="Avenir-Book"/>
              </a:rPr>
              <a:t>1963.</a:t>
            </a:r>
            <a:r>
              <a:rPr dirty="0" sz="1400" spc="-30">
                <a:latin typeface="Avenir-Book"/>
                <a:cs typeface="Avenir-Book"/>
              </a:rPr>
              <a:t> </a:t>
            </a:r>
            <a:r>
              <a:rPr dirty="0" sz="1400">
                <a:latin typeface="Avenir-Book"/>
                <a:cs typeface="Avenir-Book"/>
              </a:rPr>
              <a:t>[PDF]</a:t>
            </a:r>
            <a:endParaRPr sz="1400">
              <a:latin typeface="Avenir-Book"/>
              <a:cs typeface="Avenir-Book"/>
            </a:endParaRPr>
          </a:p>
          <a:p>
            <a:pPr algn="just" marL="12700">
              <a:lnSpc>
                <a:spcPct val="100000"/>
              </a:lnSpc>
              <a:spcBef>
                <a:spcPts val="219"/>
              </a:spcBef>
            </a:pPr>
            <a:r>
              <a:rPr dirty="0" sz="1400" spc="-30">
                <a:latin typeface="Avenir-Book"/>
                <a:cs typeface="Avenir-Book"/>
              </a:rPr>
              <a:t>Marr, </a:t>
            </a:r>
            <a:r>
              <a:rPr dirty="0" sz="1400">
                <a:latin typeface="Avenir-Book"/>
                <a:cs typeface="Avenir-Book"/>
              </a:rPr>
              <a:t>David. "Vision.” The MIT </a:t>
            </a:r>
            <a:r>
              <a:rPr dirty="0" sz="1400" spc="-5">
                <a:latin typeface="Avenir-Book"/>
                <a:cs typeface="Avenir-Book"/>
              </a:rPr>
              <a:t>Press, </a:t>
            </a:r>
            <a:r>
              <a:rPr dirty="0" sz="1400">
                <a:latin typeface="Avenir-Book"/>
                <a:cs typeface="Avenir-Book"/>
              </a:rPr>
              <a:t>1982.</a:t>
            </a:r>
            <a:r>
              <a:rPr dirty="0" sz="1400" spc="-40">
                <a:latin typeface="Avenir-Book"/>
                <a:cs typeface="Avenir-Book"/>
              </a:rPr>
              <a:t> </a:t>
            </a:r>
            <a:r>
              <a:rPr dirty="0" sz="1400">
                <a:latin typeface="Avenir-Book"/>
                <a:cs typeface="Avenir-Book"/>
              </a:rPr>
              <a:t>[PDF]</a:t>
            </a:r>
            <a:endParaRPr sz="1400">
              <a:latin typeface="Avenir-Book"/>
              <a:cs typeface="Avenir-Book"/>
            </a:endParaRPr>
          </a:p>
          <a:p>
            <a:pPr algn="just" marL="12700" marR="5080">
              <a:lnSpc>
                <a:spcPct val="113100"/>
              </a:lnSpc>
            </a:pPr>
            <a:r>
              <a:rPr dirty="0" sz="1400" spc="-5">
                <a:latin typeface="Avenir-Book"/>
                <a:cs typeface="Avenir-Book"/>
              </a:rPr>
              <a:t>Brooks, </a:t>
            </a:r>
            <a:r>
              <a:rPr dirty="0" sz="1400">
                <a:latin typeface="Avenir-Book"/>
                <a:cs typeface="Avenir-Book"/>
              </a:rPr>
              <a:t>Rodney A., and </a:t>
            </a:r>
            <a:r>
              <a:rPr dirty="0" sz="1400" spc="-20">
                <a:latin typeface="Avenir-Book"/>
                <a:cs typeface="Avenir-Book"/>
              </a:rPr>
              <a:t>Creiner, </a:t>
            </a:r>
            <a:r>
              <a:rPr dirty="0" sz="1400">
                <a:latin typeface="Avenir-Book"/>
                <a:cs typeface="Avenir-Book"/>
              </a:rPr>
              <a:t>Russell and </a:t>
            </a:r>
            <a:r>
              <a:rPr dirty="0" sz="1400" spc="-5">
                <a:latin typeface="Avenir-Book"/>
                <a:cs typeface="Avenir-Book"/>
              </a:rPr>
              <a:t>Binford, </a:t>
            </a:r>
            <a:r>
              <a:rPr dirty="0" sz="1400">
                <a:latin typeface="Avenir-Book"/>
                <a:cs typeface="Avenir-Book"/>
              </a:rPr>
              <a:t>Thomas O. "The ACRONYM model-based vision  system. " In </a:t>
            </a:r>
            <a:r>
              <a:rPr dirty="0" sz="1400" spc="-5">
                <a:latin typeface="Avenir-Book"/>
                <a:cs typeface="Avenir-Book"/>
              </a:rPr>
              <a:t>Proceedings </a:t>
            </a:r>
            <a:r>
              <a:rPr dirty="0" sz="1400">
                <a:latin typeface="Avenir-Book"/>
                <a:cs typeface="Avenir-Book"/>
              </a:rPr>
              <a:t>of the 6th International Joint </a:t>
            </a:r>
            <a:r>
              <a:rPr dirty="0" sz="1400" spc="-5">
                <a:latin typeface="Avenir-Book"/>
                <a:cs typeface="Avenir-Book"/>
              </a:rPr>
              <a:t>Conference </a:t>
            </a:r>
            <a:r>
              <a:rPr dirty="0" sz="1400">
                <a:latin typeface="Avenir-Book"/>
                <a:cs typeface="Avenir-Book"/>
              </a:rPr>
              <a:t>on Artificial Intelligence (1979):  105-113.</a:t>
            </a:r>
            <a:r>
              <a:rPr dirty="0" sz="1400" spc="-100">
                <a:latin typeface="Avenir-Book"/>
                <a:cs typeface="Avenir-Book"/>
              </a:rPr>
              <a:t> </a:t>
            </a:r>
            <a:r>
              <a:rPr dirty="0" sz="1400">
                <a:latin typeface="Avenir-Book"/>
                <a:cs typeface="Avenir-Book"/>
              </a:rPr>
              <a:t>[PDF]</a:t>
            </a:r>
            <a:endParaRPr sz="1400">
              <a:latin typeface="Avenir-Book"/>
              <a:cs typeface="Avenir-Book"/>
            </a:endParaRPr>
          </a:p>
          <a:p>
            <a:pPr algn="just" marL="12700" marR="5080">
              <a:lnSpc>
                <a:spcPct val="113100"/>
              </a:lnSpc>
            </a:pPr>
            <a:r>
              <a:rPr dirty="0" sz="1400" spc="-15">
                <a:latin typeface="Avenir-Book"/>
                <a:cs typeface="Avenir-Book"/>
              </a:rPr>
              <a:t>Fischler, </a:t>
            </a:r>
            <a:r>
              <a:rPr dirty="0" sz="1400">
                <a:latin typeface="Avenir-Book"/>
                <a:cs typeface="Avenir-Book"/>
              </a:rPr>
              <a:t>Martin A., and Robert A. </a:t>
            </a:r>
            <a:r>
              <a:rPr dirty="0" sz="1400" spc="-15">
                <a:latin typeface="Avenir-Book"/>
                <a:cs typeface="Avenir-Book"/>
              </a:rPr>
              <a:t>Elschlager. </a:t>
            </a:r>
            <a:r>
              <a:rPr dirty="0" sz="1400">
                <a:latin typeface="Avenir-Book"/>
                <a:cs typeface="Avenir-Book"/>
              </a:rPr>
              <a:t>"The </a:t>
            </a:r>
            <a:r>
              <a:rPr dirty="0" sz="1400" spc="-5">
                <a:latin typeface="Avenir-Book"/>
                <a:cs typeface="Avenir-Book"/>
              </a:rPr>
              <a:t>representation </a:t>
            </a:r>
            <a:r>
              <a:rPr dirty="0" sz="1400">
                <a:latin typeface="Avenir-Book"/>
                <a:cs typeface="Avenir-Book"/>
              </a:rPr>
              <a:t>and matching of pictorial </a:t>
            </a:r>
            <a:r>
              <a:rPr dirty="0" sz="1400" spc="-5">
                <a:latin typeface="Avenir-Book"/>
                <a:cs typeface="Avenir-Book"/>
              </a:rPr>
              <a:t>structures."  </a:t>
            </a:r>
            <a:r>
              <a:rPr dirty="0" sz="1400">
                <a:latin typeface="Avenir-Book"/>
                <a:cs typeface="Avenir-Book"/>
              </a:rPr>
              <a:t>IEEE </a:t>
            </a:r>
            <a:r>
              <a:rPr dirty="0" sz="1400" spc="-15">
                <a:latin typeface="Avenir-Book"/>
                <a:cs typeface="Avenir-Book"/>
              </a:rPr>
              <a:t>Transactions </a:t>
            </a:r>
            <a:r>
              <a:rPr dirty="0" sz="1400">
                <a:latin typeface="Avenir-Book"/>
                <a:cs typeface="Avenir-Book"/>
              </a:rPr>
              <a:t>on Computers 22.1 (1973): 67-92.</a:t>
            </a:r>
            <a:r>
              <a:rPr dirty="0" sz="1400" spc="-35">
                <a:latin typeface="Avenir-Book"/>
                <a:cs typeface="Avenir-Book"/>
              </a:rPr>
              <a:t> </a:t>
            </a:r>
            <a:r>
              <a:rPr dirty="0" sz="1400" u="sng">
                <a:solidFill>
                  <a:srgbClr val="A5A5A5"/>
                </a:solidFill>
                <a:latin typeface="Avenir-Book"/>
                <a:cs typeface="Avenir-Book"/>
              </a:rPr>
              <a:t>[PDF]</a:t>
            </a:r>
            <a:endParaRPr sz="1400">
              <a:latin typeface="Avenir-Book"/>
              <a:cs typeface="Avenir-Book"/>
            </a:endParaRPr>
          </a:p>
          <a:p>
            <a:pPr algn="just" marL="12700" marR="5080">
              <a:lnSpc>
                <a:spcPct val="113100"/>
              </a:lnSpc>
            </a:pPr>
            <a:r>
              <a:rPr dirty="0" sz="1400">
                <a:latin typeface="Avenir-Book"/>
                <a:cs typeface="Avenir-Book"/>
              </a:rPr>
              <a:t>Lowe, David G., </a:t>
            </a:r>
            <a:r>
              <a:rPr dirty="0" sz="1400" spc="-5">
                <a:latin typeface="Avenir-Book"/>
                <a:cs typeface="Avenir-Book"/>
              </a:rPr>
              <a:t>"Three-dimensional </a:t>
            </a:r>
            <a:r>
              <a:rPr dirty="0" sz="1400">
                <a:latin typeface="Avenir-Book"/>
                <a:cs typeface="Avenir-Book"/>
              </a:rPr>
              <a:t>object </a:t>
            </a:r>
            <a:r>
              <a:rPr dirty="0" sz="1400" spc="-5">
                <a:latin typeface="Avenir-Book"/>
                <a:cs typeface="Avenir-Book"/>
              </a:rPr>
              <a:t>recognition </a:t>
            </a:r>
            <a:r>
              <a:rPr dirty="0" sz="1400" spc="-10">
                <a:latin typeface="Avenir-Book"/>
                <a:cs typeface="Avenir-Book"/>
              </a:rPr>
              <a:t>from </a:t>
            </a:r>
            <a:r>
              <a:rPr dirty="0" sz="1400">
                <a:latin typeface="Avenir-Book"/>
                <a:cs typeface="Avenir-Book"/>
              </a:rPr>
              <a:t>single two-dimensional images," Artificial  Intelligence, 31, 3 (1987), pp. 355-395.</a:t>
            </a:r>
            <a:r>
              <a:rPr dirty="0" sz="1400" spc="-100">
                <a:latin typeface="Avenir-Book"/>
                <a:cs typeface="Avenir-Book"/>
              </a:rPr>
              <a:t> </a:t>
            </a:r>
            <a:r>
              <a:rPr dirty="0" sz="1400" u="sng">
                <a:solidFill>
                  <a:srgbClr val="A5A5A5"/>
                </a:solidFill>
                <a:latin typeface="Avenir-Book"/>
                <a:cs typeface="Avenir-Book"/>
              </a:rPr>
              <a:t>[PDF]</a:t>
            </a:r>
            <a:endParaRPr sz="1400">
              <a:latin typeface="Avenir-Book"/>
              <a:cs typeface="Avenir-Book"/>
            </a:endParaRPr>
          </a:p>
          <a:p>
            <a:pPr algn="just" marL="12700" marR="5080">
              <a:lnSpc>
                <a:spcPct val="113100"/>
              </a:lnSpc>
            </a:pPr>
            <a:r>
              <a:rPr dirty="0" sz="1400">
                <a:latin typeface="Avenir-Book"/>
                <a:cs typeface="Avenir-Book"/>
              </a:rPr>
              <a:t>Shi, Jianbo, and Jitendra Malik. "Normalized cuts and image segmentation." Pattern Analysis</a:t>
            </a:r>
            <a:r>
              <a:rPr dirty="0" sz="1400" spc="100">
                <a:latin typeface="Avenir-Book"/>
                <a:cs typeface="Avenir-Book"/>
              </a:rPr>
              <a:t> </a:t>
            </a:r>
            <a:r>
              <a:rPr dirty="0" sz="1400">
                <a:latin typeface="Avenir-Book"/>
                <a:cs typeface="Avenir-Book"/>
              </a:rPr>
              <a:t>and  Machine Intelligence, IEEE </a:t>
            </a:r>
            <a:r>
              <a:rPr dirty="0" sz="1400" spc="-15">
                <a:latin typeface="Avenir-Book"/>
                <a:cs typeface="Avenir-Book"/>
              </a:rPr>
              <a:t>Transactions </a:t>
            </a:r>
            <a:r>
              <a:rPr dirty="0" sz="1400">
                <a:latin typeface="Avenir-Book"/>
                <a:cs typeface="Avenir-Book"/>
              </a:rPr>
              <a:t>on 22.8 (2000): 888-905.</a:t>
            </a:r>
            <a:r>
              <a:rPr dirty="0" sz="1400" spc="-35">
                <a:latin typeface="Avenir-Book"/>
                <a:cs typeface="Avenir-Book"/>
              </a:rPr>
              <a:t> </a:t>
            </a:r>
            <a:r>
              <a:rPr dirty="0" sz="1400" u="sng">
                <a:solidFill>
                  <a:srgbClr val="A5A5A5"/>
                </a:solidFill>
                <a:latin typeface="Avenir-Book"/>
                <a:cs typeface="Avenir-Book"/>
              </a:rPr>
              <a:t>[PDF]</a:t>
            </a:r>
            <a:endParaRPr sz="1400">
              <a:latin typeface="Avenir-Book"/>
              <a:cs typeface="Avenir-Book"/>
            </a:endParaRPr>
          </a:p>
          <a:p>
            <a:pPr algn="just" marL="12700" marR="5080">
              <a:lnSpc>
                <a:spcPct val="113100"/>
              </a:lnSpc>
            </a:pPr>
            <a:r>
              <a:rPr dirty="0" sz="1400">
                <a:latin typeface="Avenir-Book"/>
                <a:cs typeface="Avenir-Book"/>
              </a:rPr>
              <a:t>Viola, Paul, and Michael Jones. "Rapid object detection using a boosted cascade of simple </a:t>
            </a:r>
            <a:r>
              <a:rPr dirty="0" sz="1400" spc="-5">
                <a:latin typeface="Avenir-Book"/>
                <a:cs typeface="Avenir-Book"/>
              </a:rPr>
              <a:t>features."  </a:t>
            </a:r>
            <a:r>
              <a:rPr dirty="0" sz="1400">
                <a:latin typeface="Avenir-Book"/>
                <a:cs typeface="Avenir-Book"/>
              </a:rPr>
              <a:t>Computer Vision and Pattern Recognition, 2001. CVPR 2001. </a:t>
            </a:r>
            <a:r>
              <a:rPr dirty="0" sz="1400" spc="-5">
                <a:latin typeface="Avenir-Book"/>
                <a:cs typeface="Avenir-Book"/>
              </a:rPr>
              <a:t>Proceedings </a:t>
            </a:r>
            <a:r>
              <a:rPr dirty="0" sz="1400">
                <a:latin typeface="Avenir-Book"/>
                <a:cs typeface="Avenir-Book"/>
              </a:rPr>
              <a:t>of the 2001 IEEE Computer  Society </a:t>
            </a:r>
            <a:r>
              <a:rPr dirty="0" sz="1400" spc="-5">
                <a:latin typeface="Avenir-Book"/>
                <a:cs typeface="Avenir-Book"/>
              </a:rPr>
              <a:t>Conference </a:t>
            </a:r>
            <a:r>
              <a:rPr dirty="0" sz="1400">
                <a:latin typeface="Avenir-Book"/>
                <a:cs typeface="Avenir-Book"/>
              </a:rPr>
              <a:t>on. </a:t>
            </a:r>
            <a:r>
              <a:rPr dirty="0" sz="1400" spc="-20">
                <a:latin typeface="Avenir-Book"/>
                <a:cs typeface="Avenir-Book"/>
              </a:rPr>
              <a:t>Vol. </a:t>
            </a:r>
            <a:r>
              <a:rPr dirty="0" sz="1400">
                <a:latin typeface="Avenir-Book"/>
                <a:cs typeface="Avenir-Book"/>
              </a:rPr>
              <a:t>1. IEEE, 2001.</a:t>
            </a:r>
            <a:r>
              <a:rPr dirty="0" sz="1400" spc="-55">
                <a:latin typeface="Avenir-Book"/>
                <a:cs typeface="Avenir-Book"/>
              </a:rPr>
              <a:t> </a:t>
            </a:r>
            <a:r>
              <a:rPr dirty="0" sz="1400" u="sng">
                <a:solidFill>
                  <a:srgbClr val="A5A5A5"/>
                </a:solidFill>
                <a:latin typeface="Avenir-Book"/>
                <a:cs typeface="Avenir-Book"/>
              </a:rPr>
              <a:t>[PDF]</a:t>
            </a:r>
            <a:endParaRPr sz="1400">
              <a:latin typeface="Avenir-Book"/>
              <a:cs typeface="Avenir-Book"/>
            </a:endParaRPr>
          </a:p>
          <a:p>
            <a:pPr algn="just" marL="12700" marR="5080">
              <a:lnSpc>
                <a:spcPct val="113100"/>
              </a:lnSpc>
            </a:pPr>
            <a:r>
              <a:rPr dirty="0" sz="1400">
                <a:latin typeface="Avenir-Book"/>
                <a:cs typeface="Avenir-Book"/>
              </a:rPr>
              <a:t>Lowe, David G. "Distinctive image </a:t>
            </a:r>
            <a:r>
              <a:rPr dirty="0" sz="1400" spc="-5">
                <a:latin typeface="Avenir-Book"/>
                <a:cs typeface="Avenir-Book"/>
              </a:rPr>
              <a:t>features </a:t>
            </a:r>
            <a:r>
              <a:rPr dirty="0" sz="1400" spc="-10">
                <a:latin typeface="Avenir-Book"/>
                <a:cs typeface="Avenir-Book"/>
              </a:rPr>
              <a:t>from </a:t>
            </a:r>
            <a:r>
              <a:rPr dirty="0" sz="1400">
                <a:latin typeface="Avenir-Book"/>
                <a:cs typeface="Avenir-Book"/>
              </a:rPr>
              <a:t>scale-invariant keypoints." International Journal of  Computer Vision 60.2 (2004): 91-110.</a:t>
            </a:r>
            <a:r>
              <a:rPr dirty="0" sz="1400" spc="-100">
                <a:latin typeface="Avenir-Book"/>
                <a:cs typeface="Avenir-Book"/>
              </a:rPr>
              <a:t> </a:t>
            </a:r>
            <a:r>
              <a:rPr dirty="0" sz="1400" u="sng">
                <a:solidFill>
                  <a:srgbClr val="A5A5A5"/>
                </a:solidFill>
                <a:latin typeface="Avenir-Book"/>
                <a:cs typeface="Avenir-Book"/>
              </a:rPr>
              <a:t>[PDF]</a:t>
            </a:r>
            <a:endParaRPr sz="1400">
              <a:latin typeface="Avenir-Book"/>
              <a:cs typeface="Avenir-Book"/>
            </a:endParaRPr>
          </a:p>
          <a:p>
            <a:pPr algn="just" marL="12700" marR="5080">
              <a:lnSpc>
                <a:spcPct val="113100"/>
              </a:lnSpc>
            </a:pPr>
            <a:r>
              <a:rPr dirty="0" sz="1400">
                <a:latin typeface="Avenir-Book"/>
                <a:cs typeface="Avenir-Book"/>
              </a:rPr>
              <a:t>Lazebnik, Svetlana, </a:t>
            </a:r>
            <a:r>
              <a:rPr dirty="0" sz="1400" spc="-5">
                <a:latin typeface="Avenir-Book"/>
                <a:cs typeface="Avenir-Book"/>
              </a:rPr>
              <a:t>Cordelia </a:t>
            </a:r>
            <a:r>
              <a:rPr dirty="0" sz="1400">
                <a:latin typeface="Avenir-Book"/>
                <a:cs typeface="Avenir-Book"/>
              </a:rPr>
              <a:t>Schmid, and Jean Ponce. "Beyond bags of </a:t>
            </a:r>
            <a:r>
              <a:rPr dirty="0" sz="1400" spc="-5">
                <a:latin typeface="Avenir-Book"/>
                <a:cs typeface="Avenir-Book"/>
              </a:rPr>
              <a:t>features: </a:t>
            </a:r>
            <a:r>
              <a:rPr dirty="0" sz="1400">
                <a:latin typeface="Avenir-Book"/>
                <a:cs typeface="Avenir-Book"/>
              </a:rPr>
              <a:t>Spatial pyramid  matching for </a:t>
            </a:r>
            <a:r>
              <a:rPr dirty="0" sz="1400" spc="-5">
                <a:latin typeface="Avenir-Book"/>
                <a:cs typeface="Avenir-Book"/>
              </a:rPr>
              <a:t>recognizing </a:t>
            </a:r>
            <a:r>
              <a:rPr dirty="0" sz="1400">
                <a:latin typeface="Avenir-Book"/>
                <a:cs typeface="Avenir-Book"/>
              </a:rPr>
              <a:t>natural scene categories." Computer Vision and Pattern Recognition, 2006  IEEE Computer Society </a:t>
            </a:r>
            <a:r>
              <a:rPr dirty="0" sz="1400" spc="-5">
                <a:latin typeface="Avenir-Book"/>
                <a:cs typeface="Avenir-Book"/>
              </a:rPr>
              <a:t>Conference </a:t>
            </a:r>
            <a:r>
              <a:rPr dirty="0" sz="1400">
                <a:latin typeface="Avenir-Book"/>
                <a:cs typeface="Avenir-Book"/>
              </a:rPr>
              <a:t>on. </a:t>
            </a:r>
            <a:r>
              <a:rPr dirty="0" sz="1400" spc="-20">
                <a:latin typeface="Avenir-Book"/>
                <a:cs typeface="Avenir-Book"/>
              </a:rPr>
              <a:t>Vol. </a:t>
            </a:r>
            <a:r>
              <a:rPr dirty="0" sz="1400">
                <a:latin typeface="Avenir-Book"/>
                <a:cs typeface="Avenir-Book"/>
              </a:rPr>
              <a:t>2. IEEE, 2006.</a:t>
            </a:r>
            <a:r>
              <a:rPr dirty="0" sz="1400" spc="-55">
                <a:latin typeface="Avenir-Book"/>
                <a:cs typeface="Avenir-Book"/>
              </a:rPr>
              <a:t> </a:t>
            </a:r>
            <a:r>
              <a:rPr dirty="0" sz="1400" u="sng">
                <a:solidFill>
                  <a:srgbClr val="A5A5A5"/>
                </a:solidFill>
                <a:latin typeface="Avenir-Book"/>
                <a:cs typeface="Avenir-Book"/>
              </a:rPr>
              <a:t>[PDF]</a:t>
            </a:r>
            <a:endParaRPr sz="1400">
              <a:latin typeface="Avenir-Book"/>
              <a:cs typeface="Avenir-Book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568700" y="241300"/>
            <a:ext cx="201358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References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1620" y="591418"/>
            <a:ext cx="882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6700" y="6134100"/>
            <a:ext cx="3190875" cy="596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21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venir-Book"/>
                <a:cs typeface="Avenir-Book"/>
              </a:rPr>
              <a:t>10.</a:t>
            </a:r>
            <a:r>
              <a:rPr dirty="0" sz="1400" spc="-100">
                <a:latin typeface="Avenir-Book"/>
                <a:cs typeface="Avenir-Book"/>
              </a:rPr>
              <a:t> </a:t>
            </a:r>
            <a:r>
              <a:rPr dirty="0" sz="1400" u="sng">
                <a:solidFill>
                  <a:srgbClr val="A5A5A5"/>
                </a:solidFill>
                <a:latin typeface="Avenir-Book"/>
                <a:cs typeface="Avenir-Book"/>
              </a:rPr>
              <a:t>[PDF]</a:t>
            </a:r>
            <a:endParaRPr sz="1400">
              <a:latin typeface="Avenir-Book"/>
              <a:cs typeface="Avenir-Book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62700" y="6452852"/>
            <a:ext cx="265430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48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1620" y="1315318"/>
            <a:ext cx="882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1620" y="2039218"/>
            <a:ext cx="882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1620" y="2521818"/>
            <a:ext cx="882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1620" y="2976478"/>
            <a:ext cx="88265" cy="50800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140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dirty="0" sz="140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3728318"/>
            <a:ext cx="882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1620" y="4182978"/>
            <a:ext cx="88265" cy="50800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140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140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1620" y="4934818"/>
            <a:ext cx="882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620" y="5417418"/>
            <a:ext cx="882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1620" y="5900018"/>
            <a:ext cx="882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6100" y="556259"/>
            <a:ext cx="8335645" cy="5575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3100"/>
              </a:lnSpc>
              <a:spcBef>
                <a:spcPts val="100"/>
              </a:spcBef>
            </a:pPr>
            <a:r>
              <a:rPr dirty="0" sz="1400">
                <a:latin typeface="Avenir-Book"/>
                <a:cs typeface="Avenir-Book"/>
              </a:rPr>
              <a:t>Dalal, Navneet, and Bill </a:t>
            </a:r>
            <a:r>
              <a:rPr dirty="0" sz="1400" spc="-20">
                <a:latin typeface="Avenir-Book"/>
                <a:cs typeface="Avenir-Book"/>
              </a:rPr>
              <a:t>Triggs. </a:t>
            </a:r>
            <a:r>
              <a:rPr dirty="0" sz="1400">
                <a:latin typeface="Avenir-Book"/>
                <a:cs typeface="Avenir-Book"/>
              </a:rPr>
              <a:t>"Histograms of oriented gradients for human detection." Computer  Vision and Pattern Recognition, 2005. CVPR 2005. IEEE Computer Society </a:t>
            </a:r>
            <a:r>
              <a:rPr dirty="0" sz="1400" spc="-5">
                <a:latin typeface="Avenir-Book"/>
                <a:cs typeface="Avenir-Book"/>
              </a:rPr>
              <a:t>Conference </a:t>
            </a:r>
            <a:r>
              <a:rPr dirty="0" sz="1400">
                <a:latin typeface="Avenir-Book"/>
                <a:cs typeface="Avenir-Book"/>
              </a:rPr>
              <a:t>on. </a:t>
            </a:r>
            <a:r>
              <a:rPr dirty="0" sz="1400" spc="-20">
                <a:latin typeface="Avenir-Book"/>
                <a:cs typeface="Avenir-Book"/>
              </a:rPr>
              <a:t>Vol. </a:t>
            </a:r>
            <a:r>
              <a:rPr dirty="0" sz="1400">
                <a:latin typeface="Avenir-Book"/>
                <a:cs typeface="Avenir-Book"/>
              </a:rPr>
              <a:t>1. IEEE,  2005.</a:t>
            </a:r>
            <a:r>
              <a:rPr dirty="0" sz="1400" spc="-100">
                <a:latin typeface="Avenir-Book"/>
                <a:cs typeface="Avenir-Book"/>
              </a:rPr>
              <a:t> </a:t>
            </a:r>
            <a:r>
              <a:rPr dirty="0" sz="1400" u="sng">
                <a:solidFill>
                  <a:srgbClr val="A5A5A5"/>
                </a:solidFill>
                <a:latin typeface="Avenir-Book"/>
                <a:cs typeface="Avenir-Book"/>
              </a:rPr>
              <a:t>[PDF]</a:t>
            </a:r>
            <a:endParaRPr sz="1400">
              <a:latin typeface="Avenir-Book"/>
              <a:cs typeface="Avenir-Book"/>
            </a:endParaRPr>
          </a:p>
          <a:p>
            <a:pPr algn="just" marL="12700" marR="5080">
              <a:lnSpc>
                <a:spcPct val="113100"/>
              </a:lnSpc>
            </a:pPr>
            <a:r>
              <a:rPr dirty="0" sz="1400">
                <a:latin typeface="Avenir-Book"/>
                <a:cs typeface="Avenir-Book"/>
              </a:rPr>
              <a:t>Felzenszwalb, </a:t>
            </a:r>
            <a:r>
              <a:rPr dirty="0" sz="1400" spc="-5">
                <a:latin typeface="Avenir-Book"/>
                <a:cs typeface="Avenir-Book"/>
              </a:rPr>
              <a:t>Pedro, </a:t>
            </a:r>
            <a:r>
              <a:rPr dirty="0" sz="1400">
                <a:latin typeface="Avenir-Book"/>
                <a:cs typeface="Avenir-Book"/>
              </a:rPr>
              <a:t>David </a:t>
            </a:r>
            <a:r>
              <a:rPr dirty="0" sz="1400" spc="-15">
                <a:latin typeface="Avenir-Book"/>
                <a:cs typeface="Avenir-Book"/>
              </a:rPr>
              <a:t>McAllester, </a:t>
            </a:r>
            <a:r>
              <a:rPr dirty="0" sz="1400">
                <a:latin typeface="Avenir-Book"/>
                <a:cs typeface="Avenir-Book"/>
              </a:rPr>
              <a:t>and Deva Ramanan. "A discriminatively trained, multiscale,  deformable part model." Computer Vision and Pattern Recognition, 2008. CVPR 2008. IEEE </a:t>
            </a:r>
            <a:r>
              <a:rPr dirty="0" sz="1400" spc="-5">
                <a:latin typeface="Avenir-Book"/>
                <a:cs typeface="Avenir-Book"/>
              </a:rPr>
              <a:t>Conference  </a:t>
            </a:r>
            <a:r>
              <a:rPr dirty="0" sz="1400">
                <a:latin typeface="Avenir-Book"/>
                <a:cs typeface="Avenir-Book"/>
              </a:rPr>
              <a:t>on. IEEE, 2008</a:t>
            </a:r>
            <a:r>
              <a:rPr dirty="0" sz="1400" spc="-100">
                <a:latin typeface="Avenir-Book"/>
                <a:cs typeface="Avenir-Book"/>
              </a:rPr>
              <a:t> </a:t>
            </a:r>
            <a:r>
              <a:rPr dirty="0" sz="1400" u="sng">
                <a:solidFill>
                  <a:srgbClr val="A5A5A5"/>
                </a:solidFill>
                <a:latin typeface="Avenir-Book"/>
                <a:cs typeface="Avenir-Book"/>
              </a:rPr>
              <a:t>[PDF]</a:t>
            </a:r>
            <a:endParaRPr sz="1400">
              <a:latin typeface="Avenir-Book"/>
              <a:cs typeface="Avenir-Book"/>
            </a:endParaRPr>
          </a:p>
          <a:p>
            <a:pPr algn="just" marL="12700" marR="5080">
              <a:lnSpc>
                <a:spcPct val="113100"/>
              </a:lnSpc>
            </a:pPr>
            <a:r>
              <a:rPr dirty="0" sz="1400">
                <a:latin typeface="Avenir-Book"/>
                <a:cs typeface="Avenir-Book"/>
              </a:rPr>
              <a:t>Everingham, Mark, et al. "The pascal visual object classes (VOC) challenge." International Journal of  Computer Vision 88.2 (2010): 303-338.</a:t>
            </a:r>
            <a:r>
              <a:rPr dirty="0" sz="1400" spc="-100">
                <a:latin typeface="Avenir-Book"/>
                <a:cs typeface="Avenir-Book"/>
              </a:rPr>
              <a:t> </a:t>
            </a:r>
            <a:r>
              <a:rPr dirty="0" sz="1400" u="sng">
                <a:solidFill>
                  <a:srgbClr val="A5A5A5"/>
                </a:solidFill>
                <a:latin typeface="Avenir-Book"/>
                <a:cs typeface="Avenir-Book"/>
              </a:rPr>
              <a:t>[PDF]</a:t>
            </a:r>
            <a:endParaRPr sz="1400">
              <a:latin typeface="Avenir-Book"/>
              <a:cs typeface="Avenir-Book"/>
            </a:endParaRPr>
          </a:p>
          <a:p>
            <a:pPr algn="just" marL="12700" marR="5080">
              <a:lnSpc>
                <a:spcPct val="113100"/>
              </a:lnSpc>
            </a:pPr>
            <a:r>
              <a:rPr dirty="0" sz="1400">
                <a:latin typeface="Avenir-Book"/>
                <a:cs typeface="Avenir-Book"/>
              </a:rPr>
              <a:t>Deng, Jia, et al. "Imagenet: A </a:t>
            </a:r>
            <a:r>
              <a:rPr dirty="0" sz="1400" spc="-5">
                <a:latin typeface="Avenir-Book"/>
                <a:cs typeface="Avenir-Book"/>
              </a:rPr>
              <a:t>large-scale hierarchical </a:t>
            </a:r>
            <a:r>
              <a:rPr dirty="0" sz="1400">
                <a:latin typeface="Avenir-Book"/>
                <a:cs typeface="Avenir-Book"/>
              </a:rPr>
              <a:t>image database." Computer Vision and Pattern  Recognition, 2009. CVPR 2009. IEEE </a:t>
            </a:r>
            <a:r>
              <a:rPr dirty="0" sz="1400" spc="-5">
                <a:latin typeface="Avenir-Book"/>
                <a:cs typeface="Avenir-Book"/>
              </a:rPr>
              <a:t>Conference </a:t>
            </a:r>
            <a:r>
              <a:rPr dirty="0" sz="1400">
                <a:latin typeface="Avenir-Book"/>
                <a:cs typeface="Avenir-Book"/>
              </a:rPr>
              <a:t>on. IEEE, 2009.</a:t>
            </a:r>
            <a:r>
              <a:rPr dirty="0" sz="1400" spc="-75">
                <a:latin typeface="Avenir-Book"/>
                <a:cs typeface="Avenir-Book"/>
              </a:rPr>
              <a:t> </a:t>
            </a:r>
            <a:r>
              <a:rPr dirty="0" sz="1400" u="sng">
                <a:solidFill>
                  <a:srgbClr val="A5A5A5"/>
                </a:solidFill>
                <a:latin typeface="Avenir-Book"/>
                <a:cs typeface="Avenir-Book"/>
              </a:rPr>
              <a:t>[PDF]</a:t>
            </a:r>
            <a:endParaRPr sz="1400">
              <a:latin typeface="Avenir-Book"/>
              <a:cs typeface="Avenir-Book"/>
            </a:endParaRPr>
          </a:p>
          <a:p>
            <a:pPr marL="12700" marR="5080">
              <a:lnSpc>
                <a:spcPct val="113100"/>
              </a:lnSpc>
            </a:pPr>
            <a:r>
              <a:rPr dirty="0" sz="1400" spc="-15">
                <a:latin typeface="Avenir-Book"/>
                <a:cs typeface="Avenir-Book"/>
              </a:rPr>
              <a:t>Russakovsky, </a:t>
            </a:r>
            <a:r>
              <a:rPr dirty="0" sz="1400">
                <a:latin typeface="Avenir-Book"/>
                <a:cs typeface="Avenir-Book"/>
              </a:rPr>
              <a:t>Olga, et al. "Imagenet </a:t>
            </a:r>
            <a:r>
              <a:rPr dirty="0" sz="1400" spc="-10">
                <a:latin typeface="Avenir-Book"/>
                <a:cs typeface="Avenir-Book"/>
              </a:rPr>
              <a:t>Large </a:t>
            </a:r>
            <a:r>
              <a:rPr dirty="0" sz="1400">
                <a:latin typeface="Avenir-Book"/>
                <a:cs typeface="Avenir-Book"/>
              </a:rPr>
              <a:t>Scale Visual Recognition Challenge." arXiv:1409.0575. </a:t>
            </a:r>
            <a:r>
              <a:rPr dirty="0" sz="1400" u="sng">
                <a:solidFill>
                  <a:srgbClr val="A5A5A5"/>
                </a:solidFill>
                <a:latin typeface="Avenir-Book"/>
                <a:cs typeface="Avenir-Book"/>
              </a:rPr>
              <a:t>[PDF] </a:t>
            </a:r>
            <a:r>
              <a:rPr dirty="0" sz="1400">
                <a:solidFill>
                  <a:srgbClr val="A5A5A5"/>
                </a:solidFill>
                <a:latin typeface="Avenir-Book"/>
                <a:cs typeface="Avenir-Book"/>
              </a:rPr>
              <a:t> </a:t>
            </a:r>
            <a:r>
              <a:rPr dirty="0" sz="1400">
                <a:latin typeface="Avenir-Book"/>
                <a:cs typeface="Avenir-Book"/>
              </a:rPr>
              <a:t>Lin, </a:t>
            </a:r>
            <a:r>
              <a:rPr dirty="0" sz="1400" spc="-15">
                <a:latin typeface="Avenir-Book"/>
                <a:cs typeface="Avenir-Book"/>
              </a:rPr>
              <a:t>Yuanqing, </a:t>
            </a:r>
            <a:r>
              <a:rPr dirty="0" sz="1400">
                <a:latin typeface="Avenir-Book"/>
                <a:cs typeface="Avenir-Book"/>
              </a:rPr>
              <a:t>et al. </a:t>
            </a:r>
            <a:r>
              <a:rPr dirty="0" sz="1400" spc="-5">
                <a:latin typeface="Avenir-Book"/>
                <a:cs typeface="Avenir-Book"/>
              </a:rPr>
              <a:t>"Large-scale </a:t>
            </a:r>
            <a:r>
              <a:rPr dirty="0" sz="1400">
                <a:latin typeface="Avenir-Book"/>
                <a:cs typeface="Avenir-Book"/>
              </a:rPr>
              <a:t>image classification: fast </a:t>
            </a:r>
            <a:r>
              <a:rPr dirty="0" sz="1400" spc="-5">
                <a:latin typeface="Avenir-Book"/>
                <a:cs typeface="Avenir-Book"/>
              </a:rPr>
              <a:t>feature </a:t>
            </a:r>
            <a:r>
              <a:rPr dirty="0" sz="1400">
                <a:latin typeface="Avenir-Book"/>
                <a:cs typeface="Avenir-Book"/>
              </a:rPr>
              <a:t>extraction and SVM training."  Computer Vision and Pattern Recognition (CVPR), 2011 IEEE </a:t>
            </a:r>
            <a:r>
              <a:rPr dirty="0" sz="1400" spc="-5">
                <a:latin typeface="Avenir-Book"/>
                <a:cs typeface="Avenir-Book"/>
              </a:rPr>
              <a:t>Conference </a:t>
            </a:r>
            <a:r>
              <a:rPr dirty="0" sz="1400">
                <a:latin typeface="Avenir-Book"/>
                <a:cs typeface="Avenir-Book"/>
              </a:rPr>
              <a:t>on. IEEE, 2011. </a:t>
            </a:r>
            <a:r>
              <a:rPr dirty="0" sz="1400" u="sng">
                <a:solidFill>
                  <a:srgbClr val="A5A5A5"/>
                </a:solidFill>
                <a:latin typeface="Avenir-Book"/>
                <a:cs typeface="Avenir-Book"/>
              </a:rPr>
              <a:t>[PDF] </a:t>
            </a:r>
            <a:r>
              <a:rPr dirty="0" sz="1400">
                <a:solidFill>
                  <a:srgbClr val="A5A5A5"/>
                </a:solidFill>
                <a:latin typeface="Avenir-Book"/>
                <a:cs typeface="Avenir-Book"/>
              </a:rPr>
              <a:t> </a:t>
            </a:r>
            <a:r>
              <a:rPr dirty="0" sz="1400" spc="-15">
                <a:latin typeface="Avenir-Book"/>
                <a:cs typeface="Avenir-Book"/>
              </a:rPr>
              <a:t>Krizhevsky, </a:t>
            </a:r>
            <a:r>
              <a:rPr dirty="0" sz="1400">
                <a:latin typeface="Avenir-Book"/>
                <a:cs typeface="Avenir-Book"/>
              </a:rPr>
              <a:t>Alex, Ilya </a:t>
            </a:r>
            <a:r>
              <a:rPr dirty="0" sz="1400" spc="-15">
                <a:latin typeface="Avenir-Book"/>
                <a:cs typeface="Avenir-Book"/>
              </a:rPr>
              <a:t>Sutskever, </a:t>
            </a:r>
            <a:r>
              <a:rPr dirty="0" sz="1400">
                <a:latin typeface="Avenir-Book"/>
                <a:cs typeface="Avenir-Book"/>
              </a:rPr>
              <a:t>and </a:t>
            </a:r>
            <a:r>
              <a:rPr dirty="0" sz="1400" spc="-10">
                <a:latin typeface="Avenir-Book"/>
                <a:cs typeface="Avenir-Book"/>
              </a:rPr>
              <a:t>Geoffrey </a:t>
            </a:r>
            <a:r>
              <a:rPr dirty="0" sz="1400">
                <a:latin typeface="Avenir-Book"/>
                <a:cs typeface="Avenir-Book"/>
              </a:rPr>
              <a:t>E. Hinton. "Imagenet classification with deep convolutional  neural networks." Advances in neural information </a:t>
            </a:r>
            <a:r>
              <a:rPr dirty="0" sz="1400" spc="-5">
                <a:latin typeface="Avenir-Book"/>
                <a:cs typeface="Avenir-Book"/>
              </a:rPr>
              <a:t>processing </a:t>
            </a:r>
            <a:r>
              <a:rPr dirty="0" sz="1400">
                <a:latin typeface="Avenir-Book"/>
                <a:cs typeface="Avenir-Book"/>
              </a:rPr>
              <a:t>systems. 2012.</a:t>
            </a:r>
            <a:r>
              <a:rPr dirty="0" sz="1400" spc="-50">
                <a:latin typeface="Avenir-Book"/>
                <a:cs typeface="Avenir-Book"/>
              </a:rPr>
              <a:t> </a:t>
            </a:r>
            <a:r>
              <a:rPr dirty="0" sz="1400" u="sng">
                <a:solidFill>
                  <a:srgbClr val="A5A5A5"/>
                </a:solidFill>
                <a:latin typeface="Avenir-Book"/>
                <a:cs typeface="Avenir-Book"/>
              </a:rPr>
              <a:t>[PDF]</a:t>
            </a:r>
            <a:endParaRPr sz="1400">
              <a:latin typeface="Avenir-Book"/>
              <a:cs typeface="Avenir-Book"/>
            </a:endParaRPr>
          </a:p>
          <a:p>
            <a:pPr algn="just" marL="12700" marR="5080">
              <a:lnSpc>
                <a:spcPct val="113100"/>
              </a:lnSpc>
            </a:pPr>
            <a:r>
              <a:rPr dirty="0" sz="1400" spc="-20">
                <a:latin typeface="Avenir-Book"/>
                <a:cs typeface="Avenir-Book"/>
              </a:rPr>
              <a:t>Szegedy, </a:t>
            </a:r>
            <a:r>
              <a:rPr dirty="0" sz="1400">
                <a:latin typeface="Avenir-Book"/>
                <a:cs typeface="Avenir-Book"/>
              </a:rPr>
              <a:t>Christian, et al. "Going deeper with convolutions." arXiv </a:t>
            </a:r>
            <a:r>
              <a:rPr dirty="0" sz="1400" spc="-5">
                <a:latin typeface="Avenir-Book"/>
                <a:cs typeface="Avenir-Book"/>
              </a:rPr>
              <a:t>preprint </a:t>
            </a:r>
            <a:r>
              <a:rPr dirty="0" sz="1400">
                <a:latin typeface="Avenir-Book"/>
                <a:cs typeface="Avenir-Book"/>
              </a:rPr>
              <a:t>arXiv:1409.4842 (2014). </a:t>
            </a:r>
            <a:r>
              <a:rPr dirty="0" sz="1400" u="sng">
                <a:solidFill>
                  <a:srgbClr val="A5A5A5"/>
                </a:solidFill>
                <a:latin typeface="Avenir-Book"/>
                <a:cs typeface="Avenir-Book"/>
              </a:rPr>
              <a:t>[PDF] </a:t>
            </a:r>
            <a:r>
              <a:rPr dirty="0" sz="1400">
                <a:solidFill>
                  <a:srgbClr val="A5A5A5"/>
                </a:solidFill>
                <a:latin typeface="Avenir-Book"/>
                <a:cs typeface="Avenir-Book"/>
              </a:rPr>
              <a:t> </a:t>
            </a:r>
            <a:r>
              <a:rPr dirty="0" sz="1400">
                <a:latin typeface="Avenir-Book"/>
                <a:cs typeface="Avenir-Book"/>
              </a:rPr>
              <a:t>Simonyan, </a:t>
            </a:r>
            <a:r>
              <a:rPr dirty="0" sz="1400" spc="-5">
                <a:latin typeface="Avenir-Book"/>
                <a:cs typeface="Avenir-Book"/>
              </a:rPr>
              <a:t>Karen, </a:t>
            </a:r>
            <a:r>
              <a:rPr dirty="0" sz="1400">
                <a:latin typeface="Avenir-Book"/>
                <a:cs typeface="Avenir-Book"/>
              </a:rPr>
              <a:t>and </a:t>
            </a:r>
            <a:r>
              <a:rPr dirty="0" sz="1400" spc="-5">
                <a:latin typeface="Avenir-Book"/>
                <a:cs typeface="Avenir-Book"/>
              </a:rPr>
              <a:t>Andrew </a:t>
            </a:r>
            <a:r>
              <a:rPr dirty="0" sz="1400">
                <a:latin typeface="Avenir-Book"/>
                <a:cs typeface="Avenir-Book"/>
              </a:rPr>
              <a:t>Zisserman. </a:t>
            </a:r>
            <a:r>
              <a:rPr dirty="0" sz="1400" spc="-20">
                <a:latin typeface="Avenir-Book"/>
                <a:cs typeface="Avenir-Book"/>
              </a:rPr>
              <a:t>"Very </a:t>
            </a:r>
            <a:r>
              <a:rPr dirty="0" sz="1400">
                <a:latin typeface="Avenir-Book"/>
                <a:cs typeface="Avenir-Book"/>
              </a:rPr>
              <a:t>deep convolutional networks for </a:t>
            </a:r>
            <a:r>
              <a:rPr dirty="0" sz="1400" spc="-5">
                <a:latin typeface="Avenir-Book"/>
                <a:cs typeface="Avenir-Book"/>
              </a:rPr>
              <a:t>large-scale </a:t>
            </a:r>
            <a:r>
              <a:rPr dirty="0" sz="1400">
                <a:latin typeface="Avenir-Book"/>
                <a:cs typeface="Avenir-Book"/>
              </a:rPr>
              <a:t>image  </a:t>
            </a:r>
            <a:r>
              <a:rPr dirty="0" sz="1400" spc="-5">
                <a:latin typeface="Avenir-Book"/>
                <a:cs typeface="Avenir-Book"/>
              </a:rPr>
              <a:t>recognition." </a:t>
            </a:r>
            <a:r>
              <a:rPr dirty="0" sz="1400">
                <a:latin typeface="Avenir-Book"/>
                <a:cs typeface="Avenir-Book"/>
              </a:rPr>
              <a:t>arXiv </a:t>
            </a:r>
            <a:r>
              <a:rPr dirty="0" sz="1400" spc="-5">
                <a:latin typeface="Avenir-Book"/>
                <a:cs typeface="Avenir-Book"/>
              </a:rPr>
              <a:t>preprint </a:t>
            </a:r>
            <a:r>
              <a:rPr dirty="0" sz="1400">
                <a:latin typeface="Avenir-Book"/>
                <a:cs typeface="Avenir-Book"/>
              </a:rPr>
              <a:t>arXiv:1409.1556 (2014).</a:t>
            </a:r>
            <a:r>
              <a:rPr dirty="0" sz="1400" spc="-45">
                <a:latin typeface="Avenir-Book"/>
                <a:cs typeface="Avenir-Book"/>
              </a:rPr>
              <a:t> </a:t>
            </a:r>
            <a:r>
              <a:rPr dirty="0" sz="1400" u="sng">
                <a:solidFill>
                  <a:srgbClr val="A5A5A5"/>
                </a:solidFill>
                <a:latin typeface="Avenir-Book"/>
                <a:cs typeface="Avenir-Book"/>
              </a:rPr>
              <a:t>[PDF]</a:t>
            </a:r>
            <a:endParaRPr sz="1400">
              <a:latin typeface="Avenir-Book"/>
              <a:cs typeface="Avenir-Book"/>
            </a:endParaRPr>
          </a:p>
          <a:p>
            <a:pPr algn="just" marL="12700" marR="5080">
              <a:lnSpc>
                <a:spcPct val="113100"/>
              </a:lnSpc>
            </a:pPr>
            <a:r>
              <a:rPr dirty="0" sz="1400">
                <a:latin typeface="Avenir-Book"/>
                <a:cs typeface="Avenir-Book"/>
              </a:rPr>
              <a:t>He, Kaiming, et al. "Spatial Pyramid Pooling in Deep Convolutional Networks for Visual Recognition."  arXiv </a:t>
            </a:r>
            <a:r>
              <a:rPr dirty="0" sz="1400" spc="-5">
                <a:latin typeface="Avenir-Book"/>
                <a:cs typeface="Avenir-Book"/>
              </a:rPr>
              <a:t>preprint </a:t>
            </a:r>
            <a:r>
              <a:rPr dirty="0" sz="1400">
                <a:latin typeface="Avenir-Book"/>
                <a:cs typeface="Avenir-Book"/>
              </a:rPr>
              <a:t>arXiv:1406.4729 (2014).</a:t>
            </a:r>
            <a:r>
              <a:rPr dirty="0" sz="1400" spc="-85">
                <a:latin typeface="Avenir-Book"/>
                <a:cs typeface="Avenir-Book"/>
              </a:rPr>
              <a:t> </a:t>
            </a:r>
            <a:r>
              <a:rPr dirty="0" sz="1400" u="sng">
                <a:solidFill>
                  <a:srgbClr val="A5A5A5"/>
                </a:solidFill>
                <a:latin typeface="Avenir-Book"/>
                <a:cs typeface="Avenir-Book"/>
              </a:rPr>
              <a:t>[PDF]</a:t>
            </a:r>
            <a:endParaRPr sz="1400">
              <a:latin typeface="Avenir-Book"/>
              <a:cs typeface="Avenir-Book"/>
            </a:endParaRPr>
          </a:p>
          <a:p>
            <a:pPr algn="just" marL="12700" marR="5080">
              <a:lnSpc>
                <a:spcPct val="113100"/>
              </a:lnSpc>
            </a:pPr>
            <a:r>
              <a:rPr dirty="0" sz="1400">
                <a:latin typeface="Avenir-Book"/>
                <a:cs typeface="Avenir-Book"/>
              </a:rPr>
              <a:t>LeCun, </a:t>
            </a:r>
            <a:r>
              <a:rPr dirty="0" sz="1400" spc="-30">
                <a:latin typeface="Avenir-Book"/>
                <a:cs typeface="Avenir-Book"/>
              </a:rPr>
              <a:t>Yann, </a:t>
            </a:r>
            <a:r>
              <a:rPr dirty="0" sz="1400">
                <a:latin typeface="Avenir-Book"/>
                <a:cs typeface="Avenir-Book"/>
              </a:rPr>
              <a:t>et al. "Gradient-based learning applied to document </a:t>
            </a:r>
            <a:r>
              <a:rPr dirty="0" sz="1400" spc="-5">
                <a:latin typeface="Avenir-Book"/>
                <a:cs typeface="Avenir-Book"/>
              </a:rPr>
              <a:t>recognition." Proceedings </a:t>
            </a:r>
            <a:r>
              <a:rPr dirty="0" sz="1400">
                <a:latin typeface="Avenir-Book"/>
                <a:cs typeface="Avenir-Book"/>
              </a:rPr>
              <a:t>of the  IEEE 86.11 (1998): 2278-2324.</a:t>
            </a:r>
            <a:r>
              <a:rPr dirty="0" sz="1400" spc="-100">
                <a:latin typeface="Avenir-Book"/>
                <a:cs typeface="Avenir-Book"/>
              </a:rPr>
              <a:t> </a:t>
            </a:r>
            <a:r>
              <a:rPr dirty="0" sz="1400" u="sng">
                <a:solidFill>
                  <a:srgbClr val="A5A5A5"/>
                </a:solidFill>
                <a:latin typeface="Avenir-Book"/>
                <a:cs typeface="Avenir-Book"/>
              </a:rPr>
              <a:t>[PDF]</a:t>
            </a:r>
            <a:endParaRPr sz="1400">
              <a:latin typeface="Avenir-Book"/>
              <a:cs typeface="Avenir-Book"/>
            </a:endParaRPr>
          </a:p>
          <a:p>
            <a:pPr algn="just" marL="12700">
              <a:lnSpc>
                <a:spcPct val="100000"/>
              </a:lnSpc>
              <a:spcBef>
                <a:spcPts val="219"/>
              </a:spcBef>
            </a:pPr>
            <a:r>
              <a:rPr dirty="0" sz="1400">
                <a:latin typeface="Avenir-Book"/>
                <a:cs typeface="Avenir-Book"/>
              </a:rPr>
              <a:t>Fei-Fei,</a:t>
            </a:r>
            <a:r>
              <a:rPr dirty="0" sz="1400" spc="55">
                <a:latin typeface="Avenir-Book"/>
                <a:cs typeface="Avenir-Book"/>
              </a:rPr>
              <a:t> </a:t>
            </a:r>
            <a:r>
              <a:rPr dirty="0" sz="1400">
                <a:latin typeface="Avenir-Book"/>
                <a:cs typeface="Avenir-Book"/>
              </a:rPr>
              <a:t>Li,</a:t>
            </a:r>
            <a:r>
              <a:rPr dirty="0" sz="1400" spc="55">
                <a:latin typeface="Avenir-Book"/>
                <a:cs typeface="Avenir-Book"/>
              </a:rPr>
              <a:t> </a:t>
            </a:r>
            <a:r>
              <a:rPr dirty="0" sz="1400">
                <a:latin typeface="Avenir-Book"/>
                <a:cs typeface="Avenir-Book"/>
              </a:rPr>
              <a:t>et</a:t>
            </a:r>
            <a:r>
              <a:rPr dirty="0" sz="1400" spc="55">
                <a:latin typeface="Avenir-Book"/>
                <a:cs typeface="Avenir-Book"/>
              </a:rPr>
              <a:t> </a:t>
            </a:r>
            <a:r>
              <a:rPr dirty="0" sz="1400">
                <a:latin typeface="Avenir-Book"/>
                <a:cs typeface="Avenir-Book"/>
              </a:rPr>
              <a:t>al.</a:t>
            </a:r>
            <a:r>
              <a:rPr dirty="0" sz="1400" spc="55">
                <a:latin typeface="Avenir-Book"/>
                <a:cs typeface="Avenir-Book"/>
              </a:rPr>
              <a:t> </a:t>
            </a:r>
            <a:r>
              <a:rPr dirty="0" sz="1400">
                <a:latin typeface="Avenir-Book"/>
                <a:cs typeface="Avenir-Book"/>
              </a:rPr>
              <a:t>"What</a:t>
            </a:r>
            <a:r>
              <a:rPr dirty="0" sz="1400" spc="55">
                <a:latin typeface="Avenir-Book"/>
                <a:cs typeface="Avenir-Book"/>
              </a:rPr>
              <a:t> </a:t>
            </a:r>
            <a:r>
              <a:rPr dirty="0" sz="1400">
                <a:latin typeface="Avenir-Book"/>
                <a:cs typeface="Avenir-Book"/>
              </a:rPr>
              <a:t>do</a:t>
            </a:r>
            <a:r>
              <a:rPr dirty="0" sz="1400" spc="55">
                <a:latin typeface="Avenir-Book"/>
                <a:cs typeface="Avenir-Book"/>
              </a:rPr>
              <a:t> </a:t>
            </a:r>
            <a:r>
              <a:rPr dirty="0" sz="1400">
                <a:latin typeface="Avenir-Book"/>
                <a:cs typeface="Avenir-Book"/>
              </a:rPr>
              <a:t>we</a:t>
            </a:r>
            <a:r>
              <a:rPr dirty="0" sz="1400" spc="55">
                <a:latin typeface="Avenir-Book"/>
                <a:cs typeface="Avenir-Book"/>
              </a:rPr>
              <a:t> </a:t>
            </a:r>
            <a:r>
              <a:rPr dirty="0" sz="1400" spc="-5">
                <a:latin typeface="Avenir-Book"/>
                <a:cs typeface="Avenir-Book"/>
              </a:rPr>
              <a:t>perceive</a:t>
            </a:r>
            <a:r>
              <a:rPr dirty="0" sz="1400" spc="55">
                <a:latin typeface="Avenir-Book"/>
                <a:cs typeface="Avenir-Book"/>
              </a:rPr>
              <a:t> </a:t>
            </a:r>
            <a:r>
              <a:rPr dirty="0" sz="1400">
                <a:latin typeface="Avenir-Book"/>
                <a:cs typeface="Avenir-Book"/>
              </a:rPr>
              <a:t>in</a:t>
            </a:r>
            <a:r>
              <a:rPr dirty="0" sz="1400" spc="55">
                <a:latin typeface="Avenir-Book"/>
                <a:cs typeface="Avenir-Book"/>
              </a:rPr>
              <a:t> </a:t>
            </a:r>
            <a:r>
              <a:rPr dirty="0" sz="1400">
                <a:latin typeface="Avenir-Book"/>
                <a:cs typeface="Avenir-Book"/>
              </a:rPr>
              <a:t>a</a:t>
            </a:r>
            <a:r>
              <a:rPr dirty="0" sz="1400" spc="55">
                <a:latin typeface="Avenir-Book"/>
                <a:cs typeface="Avenir-Book"/>
              </a:rPr>
              <a:t> </a:t>
            </a:r>
            <a:r>
              <a:rPr dirty="0" sz="1400">
                <a:latin typeface="Avenir-Book"/>
                <a:cs typeface="Avenir-Book"/>
              </a:rPr>
              <a:t>glance</a:t>
            </a:r>
            <a:r>
              <a:rPr dirty="0" sz="1400" spc="55">
                <a:latin typeface="Avenir-Book"/>
                <a:cs typeface="Avenir-Book"/>
              </a:rPr>
              <a:t> </a:t>
            </a:r>
            <a:r>
              <a:rPr dirty="0" sz="1400">
                <a:latin typeface="Avenir-Book"/>
                <a:cs typeface="Avenir-Book"/>
              </a:rPr>
              <a:t>of</a:t>
            </a:r>
            <a:r>
              <a:rPr dirty="0" sz="1400" spc="55">
                <a:latin typeface="Avenir-Book"/>
                <a:cs typeface="Avenir-Book"/>
              </a:rPr>
              <a:t> </a:t>
            </a:r>
            <a:r>
              <a:rPr dirty="0" sz="1400">
                <a:latin typeface="Avenir-Book"/>
                <a:cs typeface="Avenir-Book"/>
              </a:rPr>
              <a:t>a</a:t>
            </a:r>
            <a:r>
              <a:rPr dirty="0" sz="1400" spc="55">
                <a:latin typeface="Avenir-Book"/>
                <a:cs typeface="Avenir-Book"/>
              </a:rPr>
              <a:t> </a:t>
            </a:r>
            <a:r>
              <a:rPr dirty="0" sz="1400" spc="-5">
                <a:latin typeface="Avenir-Book"/>
                <a:cs typeface="Avenir-Book"/>
              </a:rPr>
              <a:t>real-world</a:t>
            </a:r>
            <a:r>
              <a:rPr dirty="0" sz="1400" spc="55">
                <a:latin typeface="Avenir-Book"/>
                <a:cs typeface="Avenir-Book"/>
              </a:rPr>
              <a:t> </a:t>
            </a:r>
            <a:r>
              <a:rPr dirty="0" sz="1400">
                <a:latin typeface="Avenir-Book"/>
                <a:cs typeface="Avenir-Book"/>
              </a:rPr>
              <a:t>scene?."</a:t>
            </a:r>
            <a:r>
              <a:rPr dirty="0" sz="1400" spc="55">
                <a:latin typeface="Avenir-Book"/>
                <a:cs typeface="Avenir-Book"/>
              </a:rPr>
              <a:t> </a:t>
            </a:r>
            <a:r>
              <a:rPr dirty="0" sz="1400">
                <a:latin typeface="Avenir-Book"/>
                <a:cs typeface="Avenir-Book"/>
              </a:rPr>
              <a:t>Journal</a:t>
            </a:r>
            <a:r>
              <a:rPr dirty="0" sz="1400" spc="55">
                <a:latin typeface="Avenir-Book"/>
                <a:cs typeface="Avenir-Book"/>
              </a:rPr>
              <a:t> </a:t>
            </a:r>
            <a:r>
              <a:rPr dirty="0" sz="1400">
                <a:latin typeface="Avenir-Book"/>
                <a:cs typeface="Avenir-Book"/>
              </a:rPr>
              <a:t>of</a:t>
            </a:r>
            <a:r>
              <a:rPr dirty="0" sz="1400" spc="55">
                <a:latin typeface="Avenir-Book"/>
                <a:cs typeface="Avenir-Book"/>
              </a:rPr>
              <a:t> </a:t>
            </a:r>
            <a:r>
              <a:rPr dirty="0" sz="1400">
                <a:latin typeface="Avenir-Book"/>
                <a:cs typeface="Avenir-Book"/>
              </a:rPr>
              <a:t>vision</a:t>
            </a:r>
            <a:r>
              <a:rPr dirty="0" sz="1400" spc="55">
                <a:latin typeface="Avenir-Book"/>
                <a:cs typeface="Avenir-Book"/>
              </a:rPr>
              <a:t> </a:t>
            </a:r>
            <a:r>
              <a:rPr dirty="0" sz="1400">
                <a:latin typeface="Avenir-Book"/>
                <a:cs typeface="Avenir-Book"/>
              </a:rPr>
              <a:t>7.1</a:t>
            </a:r>
            <a:r>
              <a:rPr dirty="0" sz="1400" spc="55">
                <a:latin typeface="Avenir-Book"/>
                <a:cs typeface="Avenir-Book"/>
              </a:rPr>
              <a:t> </a:t>
            </a:r>
            <a:r>
              <a:rPr dirty="0" sz="1400">
                <a:latin typeface="Avenir-Book"/>
                <a:cs typeface="Avenir-Book"/>
              </a:rPr>
              <a:t>(2007):</a:t>
            </a:r>
            <a:endParaRPr sz="1400">
              <a:latin typeface="Avenir-Book"/>
              <a:cs typeface="Avenir-Boo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7200" y="63500"/>
            <a:ext cx="569976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97355" algn="l"/>
                <a:tab pos="3467100" algn="l"/>
                <a:tab pos="3959860" algn="l"/>
              </a:tabLst>
            </a:pPr>
            <a:r>
              <a:rPr dirty="0" sz="3600"/>
              <a:t>Related	Courses	@	Stanfo</a:t>
            </a:r>
            <a:r>
              <a:rPr dirty="0" sz="3600" spc="-65"/>
              <a:t>r</a:t>
            </a:r>
            <a:r>
              <a:rPr dirty="0" sz="3600"/>
              <a:t>d</a:t>
            </a:r>
            <a:endParaRPr sz="3600"/>
          </a:p>
        </p:txBody>
      </p:sp>
      <p:sp>
        <p:nvSpPr>
          <p:cNvPr id="10" name="object 10"/>
          <p:cNvSpPr txBox="1"/>
          <p:nvPr/>
        </p:nvSpPr>
        <p:spPr>
          <a:xfrm>
            <a:off x="6362700" y="6452852"/>
            <a:ext cx="145415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219" y="887936"/>
            <a:ext cx="13144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0219" y="1653645"/>
            <a:ext cx="13144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500" y="832876"/>
            <a:ext cx="7745095" cy="119634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dirty="0" sz="2350" spc="10">
                <a:latin typeface="Avenir-Book"/>
                <a:cs typeface="Avenir-Book"/>
              </a:rPr>
              <a:t>CS131 </a:t>
            </a:r>
            <a:r>
              <a:rPr dirty="0" sz="2350" spc="0">
                <a:latin typeface="Avenir-Book"/>
                <a:cs typeface="Avenir-Book"/>
              </a:rPr>
              <a:t>(Fall </a:t>
            </a:r>
            <a:r>
              <a:rPr dirty="0" sz="2350" spc="5">
                <a:latin typeface="Avenir-Book"/>
                <a:cs typeface="Avenir-Book"/>
              </a:rPr>
              <a:t>2016, </a:t>
            </a:r>
            <a:r>
              <a:rPr dirty="0" sz="2350">
                <a:latin typeface="Avenir-Book"/>
                <a:cs typeface="Avenir-Book"/>
              </a:rPr>
              <a:t>Profs. </a:t>
            </a:r>
            <a:r>
              <a:rPr dirty="0" sz="2350" spc="5">
                <a:latin typeface="Avenir-Book"/>
                <a:cs typeface="Avenir-Book"/>
              </a:rPr>
              <a:t>Fei-Fei </a:t>
            </a:r>
            <a:r>
              <a:rPr dirty="0" sz="2350" spc="0">
                <a:latin typeface="Avenir-Book"/>
                <a:cs typeface="Avenir-Book"/>
              </a:rPr>
              <a:t>Li </a:t>
            </a:r>
            <a:r>
              <a:rPr dirty="0" sz="2350" spc="10">
                <a:latin typeface="Avenir-Book"/>
                <a:cs typeface="Avenir-Book"/>
              </a:rPr>
              <a:t>&amp; </a:t>
            </a:r>
            <a:r>
              <a:rPr dirty="0" sz="2350" spc="5">
                <a:latin typeface="Avenir-Book"/>
                <a:cs typeface="Avenir-Book"/>
              </a:rPr>
              <a:t>Juan Carlos</a:t>
            </a:r>
            <a:r>
              <a:rPr dirty="0" sz="2350" spc="-10">
                <a:latin typeface="Avenir-Book"/>
                <a:cs typeface="Avenir-Book"/>
              </a:rPr>
              <a:t> </a:t>
            </a:r>
            <a:r>
              <a:rPr dirty="0" sz="2350" spc="5">
                <a:latin typeface="Avenir-Book"/>
                <a:cs typeface="Avenir-Book"/>
              </a:rPr>
              <a:t>Niebles):</a:t>
            </a:r>
            <a:endParaRPr sz="2350">
              <a:latin typeface="Avenir-Book"/>
              <a:cs typeface="Avenir-Book"/>
            </a:endParaRPr>
          </a:p>
          <a:p>
            <a:pPr marL="133985">
              <a:lnSpc>
                <a:spcPct val="100000"/>
              </a:lnSpc>
              <a:spcBef>
                <a:spcPts val="350"/>
              </a:spcBef>
              <a:tabLst>
                <a:tab pos="418465" algn="l"/>
              </a:tabLst>
            </a:pPr>
            <a:r>
              <a:rPr dirty="0" sz="2050" spc="10">
                <a:latin typeface="Arial"/>
                <a:cs typeface="Arial"/>
              </a:rPr>
              <a:t>–	</a:t>
            </a:r>
            <a:r>
              <a:rPr dirty="0" baseline="1355" sz="3075" spc="7">
                <a:latin typeface="Avenir-Book"/>
                <a:cs typeface="Avenir-Book"/>
              </a:rPr>
              <a:t>Undergraduate </a:t>
            </a:r>
            <a:r>
              <a:rPr dirty="0" baseline="1355" sz="3075" spc="0">
                <a:latin typeface="Avenir-Book"/>
                <a:cs typeface="Avenir-Book"/>
              </a:rPr>
              <a:t>introductory</a:t>
            </a:r>
            <a:r>
              <a:rPr dirty="0" baseline="1355" sz="3075" spc="-15">
                <a:latin typeface="Avenir-Book"/>
                <a:cs typeface="Avenir-Book"/>
              </a:rPr>
              <a:t> </a:t>
            </a:r>
            <a:r>
              <a:rPr dirty="0" baseline="1355" sz="3075" spc="7">
                <a:latin typeface="Avenir-Book"/>
                <a:cs typeface="Avenir-Book"/>
              </a:rPr>
              <a:t>class</a:t>
            </a:r>
            <a:endParaRPr baseline="1355" sz="3075">
              <a:latin typeface="Avenir-Book"/>
              <a:cs typeface="Avenir-Book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2350" spc="10">
                <a:latin typeface="Avenir-Book"/>
                <a:cs typeface="Avenir-Book"/>
              </a:rPr>
              <a:t>CS </a:t>
            </a:r>
            <a:r>
              <a:rPr dirty="0" sz="2350" spc="5">
                <a:latin typeface="Avenir-Book"/>
                <a:cs typeface="Avenir-Book"/>
              </a:rPr>
              <a:t>224n </a:t>
            </a:r>
            <a:r>
              <a:rPr dirty="0" sz="2350" spc="10">
                <a:latin typeface="Avenir-Book"/>
                <a:cs typeface="Avenir-Book"/>
              </a:rPr>
              <a:t>(Winter </a:t>
            </a:r>
            <a:r>
              <a:rPr dirty="0" sz="2350" spc="5">
                <a:latin typeface="Avenir-Book"/>
                <a:cs typeface="Avenir-Book"/>
              </a:rPr>
              <a:t>2017, </a:t>
            </a:r>
            <a:r>
              <a:rPr dirty="0" sz="2350">
                <a:latin typeface="Avenir-Book"/>
                <a:cs typeface="Avenir-Book"/>
              </a:rPr>
              <a:t>Prof. </a:t>
            </a:r>
            <a:r>
              <a:rPr dirty="0" sz="2350" spc="5">
                <a:latin typeface="Avenir-Book"/>
                <a:cs typeface="Avenir-Book"/>
              </a:rPr>
              <a:t>Chris Manning and</a:t>
            </a:r>
            <a:r>
              <a:rPr dirty="0" sz="2350" spc="0">
                <a:latin typeface="Avenir-Book"/>
                <a:cs typeface="Avenir-Book"/>
              </a:rPr>
              <a:t> Richard</a:t>
            </a:r>
            <a:endParaRPr sz="2350">
              <a:latin typeface="Avenir-Book"/>
              <a:cs typeface="Avenir-Boo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6040" rIns="0" bIns="0" rtlCol="0" vert="horz">
            <a:spAutoFit/>
          </a:bodyPr>
          <a:lstStyle/>
          <a:p>
            <a:pPr marL="347980">
              <a:lnSpc>
                <a:spcPct val="100000"/>
              </a:lnSpc>
              <a:spcBef>
                <a:spcPts val="520"/>
              </a:spcBef>
            </a:pPr>
            <a:r>
              <a:rPr dirty="0" sz="2350" spc="5"/>
              <a:t>Socher)</a:t>
            </a:r>
            <a:endParaRPr sz="2350"/>
          </a:p>
          <a:p>
            <a:pPr marL="347980" indent="-33528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347345" algn="l"/>
                <a:tab pos="347980" algn="l"/>
              </a:tabLst>
            </a:pPr>
            <a:r>
              <a:rPr dirty="0" baseline="1182" sz="3525" spc="7"/>
              <a:t>CS231a (Spring 2017, </a:t>
            </a:r>
            <a:r>
              <a:rPr dirty="0" baseline="1182" sz="3525"/>
              <a:t>Prof. </a:t>
            </a:r>
            <a:r>
              <a:rPr dirty="0" baseline="1182" sz="3525" spc="7"/>
              <a:t>Silvio</a:t>
            </a:r>
            <a:r>
              <a:rPr dirty="0" baseline="1182" sz="3525" spc="-30"/>
              <a:t> </a:t>
            </a:r>
            <a:r>
              <a:rPr dirty="0" baseline="1182" sz="3525" spc="0"/>
              <a:t>Savarese)</a:t>
            </a:r>
            <a:endParaRPr baseline="1182" sz="3525"/>
          </a:p>
          <a:p>
            <a:pPr lvl="1" marL="754380" indent="-284480">
              <a:lnSpc>
                <a:spcPct val="100000"/>
              </a:lnSpc>
              <a:spcBef>
                <a:spcPts val="285"/>
              </a:spcBef>
              <a:buFont typeface="Arial"/>
              <a:buChar char="–"/>
              <a:tabLst>
                <a:tab pos="753745" algn="l"/>
                <a:tab pos="754380" algn="l"/>
              </a:tabLst>
            </a:pPr>
            <a:r>
              <a:rPr dirty="0" baseline="1355" sz="3075" spc="0">
                <a:latin typeface="Avenir-Book"/>
                <a:cs typeface="Avenir-Book"/>
              </a:rPr>
              <a:t>Core </a:t>
            </a:r>
            <a:r>
              <a:rPr dirty="0" baseline="1355" sz="3075" spc="15">
                <a:latin typeface="Avenir-Book"/>
                <a:cs typeface="Avenir-Book"/>
              </a:rPr>
              <a:t>computer </a:t>
            </a:r>
            <a:r>
              <a:rPr dirty="0" baseline="1355" sz="3075" spc="7">
                <a:latin typeface="Avenir-Book"/>
                <a:cs typeface="Avenir-Book"/>
              </a:rPr>
              <a:t>vision class for seniors, masters, </a:t>
            </a:r>
            <a:r>
              <a:rPr dirty="0" baseline="1355" sz="3075" spc="15">
                <a:latin typeface="Avenir-Book"/>
                <a:cs typeface="Avenir-Book"/>
              </a:rPr>
              <a:t>and</a:t>
            </a:r>
            <a:r>
              <a:rPr dirty="0" baseline="1355" sz="3075" spc="-52">
                <a:latin typeface="Avenir-Book"/>
                <a:cs typeface="Avenir-Book"/>
              </a:rPr>
              <a:t> </a:t>
            </a:r>
            <a:r>
              <a:rPr dirty="0" baseline="1355" sz="3075" spc="15">
                <a:latin typeface="Avenir-Book"/>
                <a:cs typeface="Avenir-Book"/>
              </a:rPr>
              <a:t>PhDs</a:t>
            </a:r>
            <a:endParaRPr baseline="1355" sz="3075">
              <a:latin typeface="Avenir-Book"/>
              <a:cs typeface="Avenir-Book"/>
            </a:endParaRPr>
          </a:p>
          <a:p>
            <a:pPr lvl="1" marL="754380" marR="5080" indent="-284480">
              <a:lnSpc>
                <a:spcPts val="2330"/>
              </a:lnSpc>
              <a:spcBef>
                <a:spcPts val="540"/>
              </a:spcBef>
              <a:buFont typeface="Arial"/>
              <a:buChar char="–"/>
              <a:tabLst>
                <a:tab pos="753745" algn="l"/>
                <a:tab pos="754380" algn="l"/>
              </a:tabLst>
            </a:pPr>
            <a:r>
              <a:rPr dirty="0" baseline="1355" sz="3075" spc="-44">
                <a:latin typeface="Avenir-Book"/>
                <a:cs typeface="Avenir-Book"/>
              </a:rPr>
              <a:t>Topics </a:t>
            </a:r>
            <a:r>
              <a:rPr dirty="0" baseline="1355" sz="3075" spc="7">
                <a:latin typeface="Avenir-Book"/>
                <a:cs typeface="Avenir-Book"/>
              </a:rPr>
              <a:t>include </a:t>
            </a:r>
            <a:r>
              <a:rPr dirty="0" baseline="1355" sz="3075" spc="15">
                <a:latin typeface="Avenir-Book"/>
                <a:cs typeface="Avenir-Book"/>
              </a:rPr>
              <a:t>image </a:t>
            </a:r>
            <a:r>
              <a:rPr dirty="0" baseline="1355" sz="3075" spc="0">
                <a:latin typeface="Avenir-Book"/>
                <a:cs typeface="Avenir-Book"/>
              </a:rPr>
              <a:t>processing, </a:t>
            </a:r>
            <a:r>
              <a:rPr dirty="0" baseline="1355" sz="3075" spc="7">
                <a:latin typeface="Avenir-Book"/>
                <a:cs typeface="Avenir-Book"/>
              </a:rPr>
              <a:t>cameras, </a:t>
            </a:r>
            <a:r>
              <a:rPr dirty="0" baseline="1355" sz="3075" spc="15">
                <a:latin typeface="Avenir-Book"/>
                <a:cs typeface="Avenir-Book"/>
              </a:rPr>
              <a:t>3D </a:t>
            </a:r>
            <a:r>
              <a:rPr dirty="0" baseline="1355" sz="3075" spc="7">
                <a:latin typeface="Avenir-Book"/>
                <a:cs typeface="Avenir-Book"/>
              </a:rPr>
              <a:t>reconstruction, </a:t>
            </a:r>
            <a:r>
              <a:rPr dirty="0" sz="2050" spc="5">
                <a:latin typeface="Avenir-Book"/>
                <a:cs typeface="Avenir-Book"/>
              </a:rPr>
              <a:t> segmentation, object </a:t>
            </a:r>
            <a:r>
              <a:rPr dirty="0" sz="2050" spc="0">
                <a:latin typeface="Avenir-Book"/>
                <a:cs typeface="Avenir-Book"/>
              </a:rPr>
              <a:t>recognition, </a:t>
            </a:r>
            <a:r>
              <a:rPr dirty="0" sz="2050" spc="5">
                <a:latin typeface="Avenir-Book"/>
                <a:cs typeface="Avenir-Book"/>
              </a:rPr>
              <a:t>scene</a:t>
            </a:r>
            <a:r>
              <a:rPr dirty="0" sz="2050" spc="100">
                <a:latin typeface="Avenir-Book"/>
                <a:cs typeface="Avenir-Book"/>
              </a:rPr>
              <a:t> </a:t>
            </a:r>
            <a:r>
              <a:rPr dirty="0" sz="2050" spc="5">
                <a:latin typeface="Avenir-Book"/>
                <a:cs typeface="Avenir-Book"/>
              </a:rPr>
              <a:t>understanding</a:t>
            </a:r>
            <a:endParaRPr sz="2050">
              <a:latin typeface="Avenir-Book"/>
              <a:cs typeface="Avenir-Boo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0219" y="3814982"/>
            <a:ext cx="13144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0">
                <a:solidFill>
                  <a:srgbClr val="800000"/>
                </a:solidFill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0219" y="5210610"/>
            <a:ext cx="13144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0"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5500" y="3800347"/>
            <a:ext cx="7579359" cy="212788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315"/>
              </a:spcBef>
            </a:pPr>
            <a:r>
              <a:rPr dirty="0" sz="2350" spc="10" b="1">
                <a:solidFill>
                  <a:srgbClr val="800000"/>
                </a:solidFill>
                <a:latin typeface="Avenir-Heavy"/>
                <a:cs typeface="Avenir-Heavy"/>
              </a:rPr>
              <a:t>CS231n </a:t>
            </a:r>
            <a:r>
              <a:rPr dirty="0" sz="2350" spc="5" b="1">
                <a:solidFill>
                  <a:srgbClr val="800000"/>
                </a:solidFill>
                <a:latin typeface="Avenir-Heavy"/>
                <a:cs typeface="Avenir-Heavy"/>
              </a:rPr>
              <a:t>(this </a:t>
            </a:r>
            <a:r>
              <a:rPr dirty="0" sz="2350" spc="15" b="1">
                <a:solidFill>
                  <a:srgbClr val="800000"/>
                </a:solidFill>
                <a:latin typeface="Avenir-Heavy"/>
                <a:cs typeface="Avenir-Heavy"/>
              </a:rPr>
              <a:t>term, </a:t>
            </a:r>
            <a:r>
              <a:rPr dirty="0" sz="2350" b="1">
                <a:solidFill>
                  <a:srgbClr val="800000"/>
                </a:solidFill>
                <a:latin typeface="Avenir-Heavy"/>
                <a:cs typeface="Avenir-Heavy"/>
              </a:rPr>
              <a:t>Prof. </a:t>
            </a:r>
            <a:r>
              <a:rPr dirty="0" sz="2350" spc="5" b="1">
                <a:solidFill>
                  <a:srgbClr val="800000"/>
                </a:solidFill>
                <a:latin typeface="Avenir-Heavy"/>
                <a:cs typeface="Avenir-Heavy"/>
              </a:rPr>
              <a:t>Fei-Fei Li </a:t>
            </a:r>
            <a:r>
              <a:rPr dirty="0" sz="2350" spc="10" b="1">
                <a:solidFill>
                  <a:srgbClr val="800000"/>
                </a:solidFill>
                <a:latin typeface="Avenir-Heavy"/>
                <a:cs typeface="Avenir-Heavy"/>
              </a:rPr>
              <a:t>&amp; </a:t>
            </a:r>
            <a:r>
              <a:rPr dirty="0" sz="2350" spc="5" b="1">
                <a:solidFill>
                  <a:srgbClr val="800000"/>
                </a:solidFill>
                <a:latin typeface="Avenir-Heavy"/>
                <a:cs typeface="Avenir-Heavy"/>
              </a:rPr>
              <a:t>Justin Johnson</a:t>
            </a:r>
            <a:r>
              <a:rPr dirty="0" sz="2350" spc="-60" b="1">
                <a:solidFill>
                  <a:srgbClr val="800000"/>
                </a:solidFill>
                <a:latin typeface="Avenir-Heavy"/>
                <a:cs typeface="Avenir-Heavy"/>
              </a:rPr>
              <a:t> </a:t>
            </a:r>
            <a:r>
              <a:rPr dirty="0" sz="2350" spc="10" b="1">
                <a:solidFill>
                  <a:srgbClr val="800000"/>
                </a:solidFill>
                <a:latin typeface="Avenir-Heavy"/>
                <a:cs typeface="Avenir-Heavy"/>
              </a:rPr>
              <a:t>&amp;  </a:t>
            </a:r>
            <a:r>
              <a:rPr dirty="0" sz="2350" spc="0" b="1">
                <a:solidFill>
                  <a:srgbClr val="800000"/>
                </a:solidFill>
                <a:latin typeface="Avenir-Heavy"/>
                <a:cs typeface="Avenir-Heavy"/>
              </a:rPr>
              <a:t>Serena</a:t>
            </a:r>
            <a:r>
              <a:rPr dirty="0" sz="2350" spc="-75" b="1">
                <a:solidFill>
                  <a:srgbClr val="800000"/>
                </a:solidFill>
                <a:latin typeface="Avenir-Heavy"/>
                <a:cs typeface="Avenir-Heavy"/>
              </a:rPr>
              <a:t> </a:t>
            </a:r>
            <a:r>
              <a:rPr dirty="0" sz="2350" spc="-25" b="1">
                <a:solidFill>
                  <a:srgbClr val="800000"/>
                </a:solidFill>
                <a:latin typeface="Avenir-Heavy"/>
                <a:cs typeface="Avenir-Heavy"/>
              </a:rPr>
              <a:t>Yeung)</a:t>
            </a:r>
            <a:endParaRPr sz="2350">
              <a:latin typeface="Avenir-Heavy"/>
              <a:cs typeface="Avenir-Heavy"/>
            </a:endParaRPr>
          </a:p>
          <a:p>
            <a:pPr marL="419100" marR="615315" indent="-284480">
              <a:lnSpc>
                <a:spcPts val="2240"/>
              </a:lnSpc>
              <a:spcBef>
                <a:spcPts val="525"/>
              </a:spcBef>
              <a:tabLst>
                <a:tab pos="418465" algn="l"/>
              </a:tabLst>
            </a:pPr>
            <a:r>
              <a:rPr dirty="0" sz="2050" spc="10">
                <a:solidFill>
                  <a:srgbClr val="800000"/>
                </a:solidFill>
                <a:latin typeface="Arial"/>
                <a:cs typeface="Arial"/>
              </a:rPr>
              <a:t>–	</a:t>
            </a:r>
            <a:r>
              <a:rPr dirty="0" baseline="1355" sz="3075" spc="15" b="1">
                <a:solidFill>
                  <a:srgbClr val="800000"/>
                </a:solidFill>
                <a:latin typeface="Avenir-Heavy"/>
                <a:cs typeface="Avenir-Heavy"/>
              </a:rPr>
              <a:t>Neural network </a:t>
            </a:r>
            <a:r>
              <a:rPr dirty="0" baseline="1355" sz="3075" spc="7" b="1">
                <a:solidFill>
                  <a:srgbClr val="800000"/>
                </a:solidFill>
                <a:latin typeface="Avenir-Heavy"/>
                <a:cs typeface="Avenir-Heavy"/>
              </a:rPr>
              <a:t>(aka </a:t>
            </a:r>
            <a:r>
              <a:rPr dirty="0" baseline="1355" sz="3075" spc="15" b="1">
                <a:solidFill>
                  <a:srgbClr val="800000"/>
                </a:solidFill>
                <a:latin typeface="Avenir-Heavy"/>
                <a:cs typeface="Avenir-Heavy"/>
              </a:rPr>
              <a:t>“deep learning”) </a:t>
            </a:r>
            <a:r>
              <a:rPr dirty="0" baseline="1355" sz="3075" spc="7" b="1">
                <a:solidFill>
                  <a:srgbClr val="800000"/>
                </a:solidFill>
                <a:latin typeface="Avenir-Heavy"/>
                <a:cs typeface="Avenir-Heavy"/>
              </a:rPr>
              <a:t>class</a:t>
            </a:r>
            <a:r>
              <a:rPr dirty="0" baseline="1355" sz="3075" spc="-89" b="1">
                <a:solidFill>
                  <a:srgbClr val="800000"/>
                </a:solidFill>
                <a:latin typeface="Avenir-Heavy"/>
                <a:cs typeface="Avenir-Heavy"/>
              </a:rPr>
              <a:t> </a:t>
            </a:r>
            <a:r>
              <a:rPr dirty="0" baseline="1355" sz="3075" spc="15" b="1">
                <a:solidFill>
                  <a:srgbClr val="800000"/>
                </a:solidFill>
                <a:latin typeface="Avenir-Heavy"/>
                <a:cs typeface="Avenir-Heavy"/>
              </a:rPr>
              <a:t>on</a:t>
            </a:r>
            <a:r>
              <a:rPr dirty="0" baseline="1355" sz="3075" b="1">
                <a:solidFill>
                  <a:srgbClr val="800000"/>
                </a:solidFill>
                <a:latin typeface="Avenir-Heavy"/>
                <a:cs typeface="Avenir-Heavy"/>
              </a:rPr>
              <a:t> </a:t>
            </a:r>
            <a:r>
              <a:rPr dirty="0" baseline="1355" sz="3075" spc="15" b="1">
                <a:solidFill>
                  <a:srgbClr val="800000"/>
                </a:solidFill>
                <a:latin typeface="Avenir-Heavy"/>
                <a:cs typeface="Avenir-Heavy"/>
              </a:rPr>
              <a:t>image </a:t>
            </a:r>
            <a:r>
              <a:rPr dirty="0" baseline="1355" sz="3075" spc="0" b="1">
                <a:solidFill>
                  <a:srgbClr val="800000"/>
                </a:solidFill>
                <a:latin typeface="Avenir-Heavy"/>
                <a:cs typeface="Avenir-Heavy"/>
              </a:rPr>
              <a:t> </a:t>
            </a:r>
            <a:r>
              <a:rPr dirty="0" sz="2050" spc="5" b="1">
                <a:solidFill>
                  <a:srgbClr val="800000"/>
                </a:solidFill>
                <a:latin typeface="Avenir-Heavy"/>
                <a:cs typeface="Avenir-Heavy"/>
              </a:rPr>
              <a:t>classification</a:t>
            </a:r>
            <a:endParaRPr sz="2050">
              <a:latin typeface="Avenir-Heavy"/>
              <a:cs typeface="Avenir-Heavy"/>
            </a:endParaRPr>
          </a:p>
          <a:p>
            <a:pPr marL="12700" marR="297180">
              <a:lnSpc>
                <a:spcPts val="2700"/>
              </a:lnSpc>
              <a:spcBef>
                <a:spcPts val="585"/>
              </a:spcBef>
            </a:pPr>
            <a:r>
              <a:rPr dirty="0" sz="2350" spc="10">
                <a:latin typeface="Avenir-Book"/>
                <a:cs typeface="Avenir-Book"/>
              </a:rPr>
              <a:t>And </a:t>
            </a:r>
            <a:r>
              <a:rPr dirty="0" sz="2350" spc="5">
                <a:latin typeface="Avenir-Book"/>
                <a:cs typeface="Avenir-Book"/>
              </a:rPr>
              <a:t>an assortment of </a:t>
            </a:r>
            <a:r>
              <a:rPr dirty="0" sz="2350" spc="10">
                <a:latin typeface="Avenir-Book"/>
                <a:cs typeface="Avenir-Book"/>
              </a:rPr>
              <a:t>CS331 </a:t>
            </a:r>
            <a:r>
              <a:rPr dirty="0" sz="2350" spc="5">
                <a:latin typeface="Avenir-Book"/>
                <a:cs typeface="Avenir-Book"/>
              </a:rPr>
              <a:t>and </a:t>
            </a:r>
            <a:r>
              <a:rPr dirty="0" sz="2350" spc="10">
                <a:latin typeface="Avenir-Book"/>
                <a:cs typeface="Avenir-Book"/>
              </a:rPr>
              <a:t>CS431 </a:t>
            </a:r>
            <a:r>
              <a:rPr dirty="0" sz="2350" spc="5">
                <a:latin typeface="Avenir-Book"/>
                <a:cs typeface="Avenir-Book"/>
              </a:rPr>
              <a:t>for</a:t>
            </a:r>
            <a:r>
              <a:rPr dirty="0" sz="2350" spc="-55">
                <a:latin typeface="Avenir-Book"/>
                <a:cs typeface="Avenir-Book"/>
              </a:rPr>
              <a:t> </a:t>
            </a:r>
            <a:r>
              <a:rPr dirty="0" sz="2350" spc="5">
                <a:latin typeface="Avenir-Book"/>
                <a:cs typeface="Avenir-Book"/>
              </a:rPr>
              <a:t>advanced  topics in computer</a:t>
            </a:r>
            <a:r>
              <a:rPr dirty="0" sz="2350" spc="-60">
                <a:latin typeface="Avenir-Book"/>
                <a:cs typeface="Avenir-Book"/>
              </a:rPr>
              <a:t> </a:t>
            </a:r>
            <a:r>
              <a:rPr dirty="0" sz="2350" spc="5">
                <a:latin typeface="Avenir-Book"/>
                <a:cs typeface="Avenir-Book"/>
              </a:rPr>
              <a:t>vision</a:t>
            </a:r>
            <a:endParaRPr sz="2350">
              <a:latin typeface="Avenir-Book"/>
              <a:cs typeface="Avenir-Boo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8900" y="444500"/>
            <a:ext cx="387731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79930" algn="l"/>
              </a:tabLst>
            </a:pPr>
            <a:r>
              <a:rPr dirty="0" sz="4400" spc="-490"/>
              <a:t>T</a:t>
            </a:r>
            <a:r>
              <a:rPr dirty="0" sz="4400"/>
              <a:t>oday</a:t>
            </a:r>
            <a:r>
              <a:rPr dirty="0" sz="4400" spc="-490"/>
              <a:t>’</a:t>
            </a:r>
            <a:r>
              <a:rPr dirty="0" sz="4400"/>
              <a:t>s	agenda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6362700" y="6452852"/>
            <a:ext cx="145415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219" y="1648400"/>
            <a:ext cx="6393180" cy="1811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0680" indent="-34798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dirty="0" baseline="1736" sz="4800">
                <a:latin typeface="Avenir-Book"/>
                <a:cs typeface="Avenir-Book"/>
              </a:rPr>
              <a:t>A brief history of computer</a:t>
            </a:r>
            <a:r>
              <a:rPr dirty="0" baseline="1736" sz="4800" spc="-150">
                <a:latin typeface="Avenir-Book"/>
                <a:cs typeface="Avenir-Book"/>
              </a:rPr>
              <a:t> </a:t>
            </a:r>
            <a:r>
              <a:rPr dirty="0" baseline="1736" sz="4800">
                <a:latin typeface="Avenir-Book"/>
                <a:cs typeface="Avenir-Book"/>
              </a:rPr>
              <a:t>vision</a:t>
            </a:r>
            <a:endParaRPr baseline="1736" sz="4800">
              <a:latin typeface="Avenir-Book"/>
              <a:cs typeface="Avenir-Book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5500">
              <a:latin typeface="Times New Roman"/>
              <a:cs typeface="Times New Roman"/>
            </a:endParaRPr>
          </a:p>
          <a:p>
            <a:pPr marL="360680" indent="-347980">
              <a:lnSpc>
                <a:spcPct val="100000"/>
              </a:lnSpc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dirty="0" sz="3200">
                <a:latin typeface="Avenir-Book"/>
                <a:cs typeface="Avenir-Book"/>
              </a:rPr>
              <a:t>CS231n</a:t>
            </a:r>
            <a:r>
              <a:rPr dirty="0" sz="3200" spc="-100">
                <a:latin typeface="Avenir-Book"/>
                <a:cs typeface="Avenir-Book"/>
              </a:rPr>
              <a:t> </a:t>
            </a:r>
            <a:r>
              <a:rPr dirty="0" sz="3200">
                <a:latin typeface="Avenir-Book"/>
                <a:cs typeface="Avenir-Book"/>
              </a:rPr>
              <a:t>overview</a:t>
            </a:r>
            <a:endParaRPr sz="3200">
              <a:latin typeface="Avenir-Book"/>
              <a:cs typeface="Avenir-Boo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6500" y="5651500"/>
            <a:ext cx="44456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55520" algn="l"/>
                <a:tab pos="3568700" algn="l"/>
              </a:tabLst>
            </a:pPr>
            <a:r>
              <a:rPr dirty="0" sz="3600">
                <a:latin typeface="Avenir-Book"/>
                <a:cs typeface="Avenir-Book"/>
              </a:rPr>
              <a:t>543million	years,	B.C.</a:t>
            </a:r>
            <a:endParaRPr sz="3600">
              <a:latin typeface="Avenir-Book"/>
              <a:cs typeface="Avenir-Boo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4500" y="838200"/>
            <a:ext cx="4445000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588000" y="520700"/>
            <a:ext cx="3175000" cy="238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62600" y="3124200"/>
            <a:ext cx="3035300" cy="2273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184900" y="5473700"/>
            <a:ext cx="178943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u="sng">
                <a:solidFill>
                  <a:srgbClr val="A5A5A5"/>
                </a:solidFill>
                <a:latin typeface="Trebuchet MS"/>
                <a:cs typeface="Trebuchet MS"/>
              </a:rPr>
              <a:t>This image</a:t>
            </a:r>
            <a:r>
              <a:rPr dirty="0" sz="800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licensed under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CC-BY</a:t>
            </a:r>
            <a:r>
              <a:rPr dirty="0" sz="800" spc="-80" u="sng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3.0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62700" y="6452852"/>
            <a:ext cx="145415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73800" y="2946400"/>
            <a:ext cx="178943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u="sng">
                <a:solidFill>
                  <a:srgbClr val="A5A5A5"/>
                </a:solidFill>
                <a:latin typeface="Trebuchet MS"/>
                <a:cs typeface="Trebuchet MS"/>
              </a:rPr>
              <a:t>This image</a:t>
            </a:r>
            <a:r>
              <a:rPr dirty="0" sz="800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licensed under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CC-BY</a:t>
            </a:r>
            <a:r>
              <a:rPr dirty="0" sz="800" spc="-80" u="sng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2.5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8000" y="5435600"/>
            <a:ext cx="178943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u="sng">
                <a:solidFill>
                  <a:srgbClr val="A5A5A5"/>
                </a:solidFill>
                <a:latin typeface="Trebuchet MS"/>
                <a:cs typeface="Trebuchet MS"/>
              </a:rPr>
              <a:t>This image</a:t>
            </a:r>
            <a:r>
              <a:rPr dirty="0" sz="800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licensed under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CC-BY</a:t>
            </a:r>
            <a:r>
              <a:rPr dirty="0" sz="800" spc="-80" u="sng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2.5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4300" y="165100"/>
            <a:ext cx="41922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  <a:tab pos="3119755" algn="l"/>
              </a:tabLst>
            </a:pPr>
            <a:r>
              <a:rPr dirty="0" sz="3600"/>
              <a:t>Evolution</a:t>
            </a:r>
            <a:r>
              <a:rPr dirty="0" sz="3600" spc="-400"/>
              <a:t>’</a:t>
            </a:r>
            <a:r>
              <a:rPr dirty="0" sz="3600"/>
              <a:t>s	Big	Bang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1600" y="190500"/>
            <a:ext cx="422783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3280" algn="l"/>
              </a:tabLst>
            </a:pPr>
            <a:r>
              <a:rPr dirty="0" sz="4400"/>
              <a:t>Camera	Obscura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5930900" y="1333500"/>
            <a:ext cx="2781300" cy="443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616200" y="4953000"/>
            <a:ext cx="214439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2000" spc="-5">
                <a:latin typeface="Avenir-Book"/>
                <a:cs typeface="Avenir-Book"/>
              </a:rPr>
              <a:t>Leonardo </a:t>
            </a:r>
            <a:r>
              <a:rPr dirty="0" sz="2000">
                <a:latin typeface="Avenir-Book"/>
                <a:cs typeface="Avenir-Book"/>
              </a:rPr>
              <a:t>da</a:t>
            </a:r>
            <a:r>
              <a:rPr dirty="0" sz="2000" spc="-85">
                <a:latin typeface="Avenir-Book"/>
                <a:cs typeface="Avenir-Book"/>
              </a:rPr>
              <a:t> </a:t>
            </a:r>
            <a:r>
              <a:rPr dirty="0" sz="2000">
                <a:latin typeface="Avenir-Book"/>
                <a:cs typeface="Avenir-Book"/>
              </a:rPr>
              <a:t>Vinci,  </a:t>
            </a:r>
            <a:r>
              <a:rPr dirty="0" sz="2000" spc="0">
                <a:latin typeface="Avenir-Book"/>
                <a:cs typeface="Avenir-Book"/>
              </a:rPr>
              <a:t>16</a:t>
            </a:r>
            <a:r>
              <a:rPr dirty="0" baseline="27777" sz="1950" spc="0">
                <a:latin typeface="Avenir-Book"/>
                <a:cs typeface="Avenir-Book"/>
              </a:rPr>
              <a:t>th </a:t>
            </a:r>
            <a:r>
              <a:rPr dirty="0" sz="2000">
                <a:latin typeface="Avenir-Book"/>
                <a:cs typeface="Avenir-Book"/>
              </a:rPr>
              <a:t>Century</a:t>
            </a:r>
            <a:r>
              <a:rPr dirty="0" sz="2000" spc="-95">
                <a:latin typeface="Avenir-Book"/>
                <a:cs typeface="Avenir-Book"/>
              </a:rPr>
              <a:t> </a:t>
            </a:r>
            <a:r>
              <a:rPr dirty="0" sz="2000">
                <a:latin typeface="Avenir-Book"/>
                <a:cs typeface="Avenir-Book"/>
              </a:rPr>
              <a:t>AD</a:t>
            </a:r>
            <a:endParaRPr sz="2000">
              <a:latin typeface="Avenir-Book"/>
              <a:cs typeface="Avenir-Boo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53200" y="5803900"/>
            <a:ext cx="153162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u="sng">
                <a:solidFill>
                  <a:srgbClr val="A5A5A5"/>
                </a:solidFill>
                <a:latin typeface="Trebuchet MS"/>
                <a:cs typeface="Trebuchet MS"/>
              </a:rPr>
              <a:t>This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work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is in the public</a:t>
            </a:r>
            <a:r>
              <a:rPr dirty="0" sz="800" spc="-4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domain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8300" y="1371600"/>
            <a:ext cx="5003800" cy="260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120900" y="4013200"/>
            <a:ext cx="153162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u="sng">
                <a:solidFill>
                  <a:srgbClr val="A5A5A5"/>
                </a:solidFill>
                <a:latin typeface="Trebuchet MS"/>
                <a:cs typeface="Trebuchet MS"/>
              </a:rPr>
              <a:t>This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work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is in the public</a:t>
            </a:r>
            <a:r>
              <a:rPr dirty="0" sz="800" spc="-5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domain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63700" y="990600"/>
            <a:ext cx="24110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venir-Book"/>
                <a:cs typeface="Avenir-Book"/>
              </a:rPr>
              <a:t>Gemma Frisius,</a:t>
            </a:r>
            <a:r>
              <a:rPr dirty="0" sz="2000" spc="-100">
                <a:latin typeface="Avenir-Book"/>
                <a:cs typeface="Avenir-Book"/>
              </a:rPr>
              <a:t> </a:t>
            </a:r>
            <a:r>
              <a:rPr dirty="0" sz="2000">
                <a:latin typeface="Avenir-Book"/>
                <a:cs typeface="Avenir-Book"/>
              </a:rPr>
              <a:t>1545</a:t>
            </a:r>
            <a:endParaRPr sz="2000">
              <a:latin typeface="Avenir-Book"/>
              <a:cs typeface="Avenir-Boo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6400" y="4343400"/>
            <a:ext cx="2095500" cy="1943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98500" y="6096000"/>
            <a:ext cx="153162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u="sng">
                <a:solidFill>
                  <a:srgbClr val="A5A5A5"/>
                </a:solidFill>
                <a:latin typeface="Trebuchet MS"/>
                <a:cs typeface="Trebuchet MS"/>
              </a:rPr>
              <a:t>This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work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is in the public</a:t>
            </a:r>
            <a:r>
              <a:rPr dirty="0" sz="800" spc="-5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domain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62700" y="6452852"/>
            <a:ext cx="145415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15000" y="965200"/>
            <a:ext cx="30886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venir-Book"/>
                <a:cs typeface="Avenir-Book"/>
              </a:rPr>
              <a:t>Encyclopedie, </a:t>
            </a:r>
            <a:r>
              <a:rPr dirty="0" sz="2000" spc="0">
                <a:latin typeface="Avenir-Book"/>
                <a:cs typeface="Avenir-Book"/>
              </a:rPr>
              <a:t>18</a:t>
            </a:r>
            <a:r>
              <a:rPr dirty="0" baseline="27777" sz="1950" spc="0">
                <a:latin typeface="Avenir-Book"/>
                <a:cs typeface="Avenir-Book"/>
              </a:rPr>
              <a:t>th</a:t>
            </a:r>
            <a:r>
              <a:rPr dirty="0" baseline="27777" sz="1950" spc="-135">
                <a:latin typeface="Avenir-Book"/>
                <a:cs typeface="Avenir-Book"/>
              </a:rPr>
              <a:t> </a:t>
            </a:r>
            <a:r>
              <a:rPr dirty="0" sz="2000">
                <a:latin typeface="Avenir-Book"/>
                <a:cs typeface="Avenir-Book"/>
              </a:rPr>
              <a:t>Century</a:t>
            </a:r>
            <a:endParaRPr sz="2000">
              <a:latin typeface="Avenir-Book"/>
              <a:cs typeface="Avenir-Boo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3888" y="3505200"/>
            <a:ext cx="3067050" cy="2260600"/>
          </a:xfrm>
          <a:custGeom>
            <a:avLst/>
            <a:gdLst/>
            <a:ahLst/>
            <a:cxnLst/>
            <a:rect l="l" t="t" r="r" b="b"/>
            <a:pathLst>
              <a:path w="3067050" h="2260600">
                <a:moveTo>
                  <a:pt x="0" y="0"/>
                </a:moveTo>
                <a:lnTo>
                  <a:pt x="3066618" y="0"/>
                </a:lnTo>
                <a:lnTo>
                  <a:pt x="3066618" y="2260549"/>
                </a:lnTo>
                <a:lnTo>
                  <a:pt x="0" y="2260549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57300" y="609600"/>
            <a:ext cx="76200" cy="60960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0" y="0"/>
                </a:moveTo>
                <a:lnTo>
                  <a:pt x="76200" y="0"/>
                </a:lnTo>
                <a:lnTo>
                  <a:pt x="762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00200" y="876300"/>
            <a:ext cx="609600" cy="76200"/>
          </a:xfrm>
          <a:custGeom>
            <a:avLst/>
            <a:gdLst/>
            <a:ahLst/>
            <a:cxnLst/>
            <a:rect l="l" t="t" r="r" b="b"/>
            <a:pathLst>
              <a:path w="609600" h="76200">
                <a:moveTo>
                  <a:pt x="609600" y="0"/>
                </a:moveTo>
                <a:lnTo>
                  <a:pt x="609600" y="76200"/>
                </a:lnTo>
                <a:lnTo>
                  <a:pt x="0" y="76200"/>
                </a:lnTo>
                <a:lnTo>
                  <a:pt x="0" y="0"/>
                </a:lnTo>
                <a:lnTo>
                  <a:pt x="609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76498" y="671931"/>
            <a:ext cx="485140" cy="485140"/>
          </a:xfrm>
          <a:custGeom>
            <a:avLst/>
            <a:gdLst/>
            <a:ahLst/>
            <a:cxnLst/>
            <a:rect l="l" t="t" r="r" b="b"/>
            <a:pathLst>
              <a:path w="485139" h="485140">
                <a:moveTo>
                  <a:pt x="53882" y="0"/>
                </a:moveTo>
                <a:lnTo>
                  <a:pt x="0" y="53882"/>
                </a:lnTo>
                <a:lnTo>
                  <a:pt x="431053" y="484934"/>
                </a:lnTo>
                <a:lnTo>
                  <a:pt x="484934" y="431053"/>
                </a:lnTo>
                <a:lnTo>
                  <a:pt x="538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83163" y="680045"/>
            <a:ext cx="393065" cy="393065"/>
          </a:xfrm>
          <a:custGeom>
            <a:avLst/>
            <a:gdLst/>
            <a:ahLst/>
            <a:cxnLst/>
            <a:rect l="l" t="t" r="r" b="b"/>
            <a:pathLst>
              <a:path w="393064" h="393065">
                <a:moveTo>
                  <a:pt x="217874" y="0"/>
                </a:moveTo>
                <a:lnTo>
                  <a:pt x="174634" y="0"/>
                </a:lnTo>
                <a:lnTo>
                  <a:pt x="132232" y="9441"/>
                </a:lnTo>
                <a:lnTo>
                  <a:pt x="92344" y="28323"/>
                </a:lnTo>
                <a:lnTo>
                  <a:pt x="56647" y="56647"/>
                </a:lnTo>
                <a:lnTo>
                  <a:pt x="28323" y="92344"/>
                </a:lnTo>
                <a:lnTo>
                  <a:pt x="9441" y="132232"/>
                </a:lnTo>
                <a:lnTo>
                  <a:pt x="0" y="174634"/>
                </a:lnTo>
                <a:lnTo>
                  <a:pt x="0" y="217874"/>
                </a:lnTo>
                <a:lnTo>
                  <a:pt x="9441" y="260276"/>
                </a:lnTo>
                <a:lnTo>
                  <a:pt x="28323" y="300163"/>
                </a:lnTo>
                <a:lnTo>
                  <a:pt x="56647" y="335861"/>
                </a:lnTo>
                <a:lnTo>
                  <a:pt x="92344" y="364185"/>
                </a:lnTo>
                <a:lnTo>
                  <a:pt x="132232" y="383067"/>
                </a:lnTo>
                <a:lnTo>
                  <a:pt x="174634" y="392508"/>
                </a:lnTo>
                <a:lnTo>
                  <a:pt x="217874" y="392508"/>
                </a:lnTo>
                <a:lnTo>
                  <a:pt x="260275" y="383067"/>
                </a:lnTo>
                <a:lnTo>
                  <a:pt x="300163" y="364185"/>
                </a:lnTo>
                <a:lnTo>
                  <a:pt x="335860" y="335861"/>
                </a:lnTo>
                <a:lnTo>
                  <a:pt x="364183" y="300163"/>
                </a:lnTo>
                <a:lnTo>
                  <a:pt x="383066" y="260276"/>
                </a:lnTo>
                <a:lnTo>
                  <a:pt x="392507" y="217874"/>
                </a:lnTo>
                <a:lnTo>
                  <a:pt x="392507" y="174634"/>
                </a:lnTo>
                <a:lnTo>
                  <a:pt x="383066" y="132232"/>
                </a:lnTo>
                <a:lnTo>
                  <a:pt x="364183" y="92344"/>
                </a:lnTo>
                <a:lnTo>
                  <a:pt x="335860" y="56647"/>
                </a:lnTo>
                <a:lnTo>
                  <a:pt x="300163" y="28323"/>
                </a:lnTo>
                <a:lnTo>
                  <a:pt x="260275" y="9441"/>
                </a:lnTo>
                <a:lnTo>
                  <a:pt x="217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97401" y="736017"/>
            <a:ext cx="147955" cy="280670"/>
          </a:xfrm>
          <a:custGeom>
            <a:avLst/>
            <a:gdLst/>
            <a:ahLst/>
            <a:cxnLst/>
            <a:rect l="l" t="t" r="r" b="b"/>
            <a:pathLst>
              <a:path w="147954" h="280669">
                <a:moveTo>
                  <a:pt x="73810" y="0"/>
                </a:moveTo>
                <a:lnTo>
                  <a:pt x="46035" y="10271"/>
                </a:lnTo>
                <a:lnTo>
                  <a:pt x="21618" y="41087"/>
                </a:lnTo>
                <a:lnTo>
                  <a:pt x="5404" y="87494"/>
                </a:lnTo>
                <a:lnTo>
                  <a:pt x="0" y="140282"/>
                </a:lnTo>
                <a:lnTo>
                  <a:pt x="5404" y="193070"/>
                </a:lnTo>
                <a:lnTo>
                  <a:pt x="21618" y="239477"/>
                </a:lnTo>
                <a:lnTo>
                  <a:pt x="46035" y="270293"/>
                </a:lnTo>
                <a:lnTo>
                  <a:pt x="73810" y="280565"/>
                </a:lnTo>
                <a:lnTo>
                  <a:pt x="101584" y="270293"/>
                </a:lnTo>
                <a:lnTo>
                  <a:pt x="126001" y="239477"/>
                </a:lnTo>
                <a:lnTo>
                  <a:pt x="142215" y="193070"/>
                </a:lnTo>
                <a:lnTo>
                  <a:pt x="147620" y="140282"/>
                </a:lnTo>
                <a:lnTo>
                  <a:pt x="142215" y="87494"/>
                </a:lnTo>
                <a:lnTo>
                  <a:pt x="126001" y="41087"/>
                </a:lnTo>
                <a:lnTo>
                  <a:pt x="101584" y="10271"/>
                </a:lnTo>
                <a:lnTo>
                  <a:pt x="738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3609" y="903051"/>
            <a:ext cx="289560" cy="0"/>
          </a:xfrm>
          <a:custGeom>
            <a:avLst/>
            <a:gdLst/>
            <a:ahLst/>
            <a:cxnLst/>
            <a:rect l="l" t="t" r="r" b="b"/>
            <a:pathLst>
              <a:path w="289559" h="0">
                <a:moveTo>
                  <a:pt x="289390" y="0"/>
                </a:moveTo>
                <a:lnTo>
                  <a:pt x="12700" y="0"/>
                </a:lnTo>
                <a:lnTo>
                  <a:pt x="0" y="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0" y="859363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30" h="87630">
                <a:moveTo>
                  <a:pt x="87375" y="0"/>
                </a:moveTo>
                <a:lnTo>
                  <a:pt x="0" y="43687"/>
                </a:lnTo>
                <a:lnTo>
                  <a:pt x="87375" y="87375"/>
                </a:lnTo>
                <a:lnTo>
                  <a:pt x="873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05000" y="701208"/>
            <a:ext cx="0" cy="121920"/>
          </a:xfrm>
          <a:custGeom>
            <a:avLst/>
            <a:gdLst/>
            <a:ahLst/>
            <a:cxnLst/>
            <a:rect l="l" t="t" r="r" b="b"/>
            <a:pathLst>
              <a:path w="0" h="121919">
                <a:moveTo>
                  <a:pt x="0" y="0"/>
                </a:moveTo>
                <a:lnTo>
                  <a:pt x="0" y="121588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61311" y="609600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30" h="87629">
                <a:moveTo>
                  <a:pt x="43687" y="0"/>
                </a:moveTo>
                <a:lnTo>
                  <a:pt x="0" y="87375"/>
                </a:lnTo>
                <a:lnTo>
                  <a:pt x="87375" y="87375"/>
                </a:lnTo>
                <a:lnTo>
                  <a:pt x="4368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05000" y="1016584"/>
            <a:ext cx="0" cy="111125"/>
          </a:xfrm>
          <a:custGeom>
            <a:avLst/>
            <a:gdLst/>
            <a:ahLst/>
            <a:cxnLst/>
            <a:rect l="l" t="t" r="r" b="b"/>
            <a:pathLst>
              <a:path w="0" h="111125">
                <a:moveTo>
                  <a:pt x="0" y="0"/>
                </a:moveTo>
                <a:lnTo>
                  <a:pt x="0" y="111006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861311" y="1131824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30" h="87630">
                <a:moveTo>
                  <a:pt x="87375" y="0"/>
                </a:moveTo>
                <a:lnTo>
                  <a:pt x="0" y="0"/>
                </a:lnTo>
                <a:lnTo>
                  <a:pt x="43687" y="87375"/>
                </a:lnTo>
                <a:lnTo>
                  <a:pt x="873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85724" y="783582"/>
            <a:ext cx="88900" cy="83820"/>
          </a:xfrm>
          <a:custGeom>
            <a:avLst/>
            <a:gdLst/>
            <a:ahLst/>
            <a:cxnLst/>
            <a:rect l="l" t="t" r="r" b="b"/>
            <a:pathLst>
              <a:path w="88900" h="83819">
                <a:moveTo>
                  <a:pt x="0" y="83535"/>
                </a:moveTo>
                <a:lnTo>
                  <a:pt x="79121" y="8725"/>
                </a:lnTo>
                <a:lnTo>
                  <a:pt x="88349" y="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47135" y="720643"/>
            <a:ext cx="93980" cy="92075"/>
          </a:xfrm>
          <a:custGeom>
            <a:avLst/>
            <a:gdLst/>
            <a:ahLst/>
            <a:cxnLst/>
            <a:rect l="l" t="t" r="r" b="b"/>
            <a:pathLst>
              <a:path w="93980" h="92075">
                <a:moveTo>
                  <a:pt x="93505" y="0"/>
                </a:moveTo>
                <a:lnTo>
                  <a:pt x="0" y="28285"/>
                </a:lnTo>
                <a:lnTo>
                  <a:pt x="60030" y="91775"/>
                </a:lnTo>
                <a:lnTo>
                  <a:pt x="9350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564252" y="1000254"/>
            <a:ext cx="81280" cy="76835"/>
          </a:xfrm>
          <a:custGeom>
            <a:avLst/>
            <a:gdLst/>
            <a:ahLst/>
            <a:cxnLst/>
            <a:rect l="l" t="t" r="r" b="b"/>
            <a:pathLst>
              <a:path w="81280" h="76834">
                <a:moveTo>
                  <a:pt x="80660" y="0"/>
                </a:moveTo>
                <a:lnTo>
                  <a:pt x="9228" y="67539"/>
                </a:lnTo>
                <a:lnTo>
                  <a:pt x="0" y="76264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497687" y="1047682"/>
            <a:ext cx="93980" cy="92075"/>
          </a:xfrm>
          <a:custGeom>
            <a:avLst/>
            <a:gdLst/>
            <a:ahLst/>
            <a:cxnLst/>
            <a:rect l="l" t="t" r="r" b="b"/>
            <a:pathLst>
              <a:path w="93980" h="92075">
                <a:moveTo>
                  <a:pt x="33474" y="0"/>
                </a:moveTo>
                <a:lnTo>
                  <a:pt x="0" y="91774"/>
                </a:lnTo>
                <a:lnTo>
                  <a:pt x="93505" y="63489"/>
                </a:lnTo>
                <a:lnTo>
                  <a:pt x="3347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79417" y="511520"/>
            <a:ext cx="0" cy="121920"/>
          </a:xfrm>
          <a:custGeom>
            <a:avLst/>
            <a:gdLst/>
            <a:ahLst/>
            <a:cxnLst/>
            <a:rect l="l" t="t" r="r" b="b"/>
            <a:pathLst>
              <a:path w="0" h="121920">
                <a:moveTo>
                  <a:pt x="0" y="0"/>
                </a:moveTo>
                <a:lnTo>
                  <a:pt x="0" y="121588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535729" y="419911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43687" y="0"/>
                </a:moveTo>
                <a:lnTo>
                  <a:pt x="0" y="87375"/>
                </a:lnTo>
                <a:lnTo>
                  <a:pt x="87375" y="87375"/>
                </a:lnTo>
                <a:lnTo>
                  <a:pt x="4368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005427" y="1181755"/>
            <a:ext cx="0" cy="111125"/>
          </a:xfrm>
          <a:custGeom>
            <a:avLst/>
            <a:gdLst/>
            <a:ahLst/>
            <a:cxnLst/>
            <a:rect l="l" t="t" r="r" b="b"/>
            <a:pathLst>
              <a:path w="0" h="111125">
                <a:moveTo>
                  <a:pt x="0" y="0"/>
                </a:moveTo>
                <a:lnTo>
                  <a:pt x="0" y="111006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961739" y="1296995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30">
                <a:moveTo>
                  <a:pt x="87375" y="0"/>
                </a:moveTo>
                <a:lnTo>
                  <a:pt x="0" y="0"/>
                </a:lnTo>
                <a:lnTo>
                  <a:pt x="43687" y="87375"/>
                </a:lnTo>
                <a:lnTo>
                  <a:pt x="873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215808" y="851192"/>
            <a:ext cx="123825" cy="0"/>
          </a:xfrm>
          <a:custGeom>
            <a:avLst/>
            <a:gdLst/>
            <a:ahLst/>
            <a:cxnLst/>
            <a:rect l="l" t="t" r="r" b="b"/>
            <a:pathLst>
              <a:path w="123825" h="0">
                <a:moveTo>
                  <a:pt x="123296" y="0"/>
                </a:moveTo>
                <a:lnTo>
                  <a:pt x="12700" y="0"/>
                </a:lnTo>
                <a:lnTo>
                  <a:pt x="0" y="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124200" y="807504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30" h="87630">
                <a:moveTo>
                  <a:pt x="87375" y="0"/>
                </a:moveTo>
                <a:lnTo>
                  <a:pt x="0" y="43687"/>
                </a:lnTo>
                <a:lnTo>
                  <a:pt x="87375" y="87375"/>
                </a:lnTo>
                <a:lnTo>
                  <a:pt x="873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977808" y="877130"/>
            <a:ext cx="123825" cy="0"/>
          </a:xfrm>
          <a:custGeom>
            <a:avLst/>
            <a:gdLst/>
            <a:ahLst/>
            <a:cxnLst/>
            <a:rect l="l" t="t" r="r" b="b"/>
            <a:pathLst>
              <a:path w="123825" h="0">
                <a:moveTo>
                  <a:pt x="123296" y="0"/>
                </a:moveTo>
                <a:lnTo>
                  <a:pt x="12699" y="0"/>
                </a:lnTo>
                <a:lnTo>
                  <a:pt x="0" y="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886200" y="833442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30">
                <a:moveTo>
                  <a:pt x="87375" y="0"/>
                </a:moveTo>
                <a:lnTo>
                  <a:pt x="0" y="43687"/>
                </a:lnTo>
                <a:lnTo>
                  <a:pt x="87375" y="87375"/>
                </a:lnTo>
                <a:lnTo>
                  <a:pt x="873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257879" y="550342"/>
            <a:ext cx="0" cy="121920"/>
          </a:xfrm>
          <a:custGeom>
            <a:avLst/>
            <a:gdLst/>
            <a:ahLst/>
            <a:cxnLst/>
            <a:rect l="l" t="t" r="r" b="b"/>
            <a:pathLst>
              <a:path w="0" h="121920">
                <a:moveTo>
                  <a:pt x="0" y="0"/>
                </a:moveTo>
                <a:lnTo>
                  <a:pt x="0" y="121588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214191" y="458734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43687" y="0"/>
                </a:moveTo>
                <a:lnTo>
                  <a:pt x="0" y="87376"/>
                </a:lnTo>
                <a:lnTo>
                  <a:pt x="87375" y="87376"/>
                </a:lnTo>
                <a:lnTo>
                  <a:pt x="4368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267244" y="1055557"/>
            <a:ext cx="0" cy="111125"/>
          </a:xfrm>
          <a:custGeom>
            <a:avLst/>
            <a:gdLst/>
            <a:ahLst/>
            <a:cxnLst/>
            <a:rect l="l" t="t" r="r" b="b"/>
            <a:pathLst>
              <a:path w="0" h="111125">
                <a:moveTo>
                  <a:pt x="0" y="0"/>
                </a:moveTo>
                <a:lnTo>
                  <a:pt x="0" y="111006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23556" y="1170797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30">
                <a:moveTo>
                  <a:pt x="87375" y="0"/>
                </a:moveTo>
                <a:lnTo>
                  <a:pt x="0" y="0"/>
                </a:lnTo>
                <a:lnTo>
                  <a:pt x="43687" y="87375"/>
                </a:lnTo>
                <a:lnTo>
                  <a:pt x="873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419600" y="877130"/>
            <a:ext cx="135890" cy="0"/>
          </a:xfrm>
          <a:custGeom>
            <a:avLst/>
            <a:gdLst/>
            <a:ahLst/>
            <a:cxnLst/>
            <a:rect l="l" t="t" r="r" b="b"/>
            <a:pathLst>
              <a:path w="135889" h="0">
                <a:moveTo>
                  <a:pt x="0" y="0"/>
                </a:moveTo>
                <a:lnTo>
                  <a:pt x="122669" y="0"/>
                </a:lnTo>
                <a:lnTo>
                  <a:pt x="135369" y="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559203" y="833442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30">
                <a:moveTo>
                  <a:pt x="0" y="0"/>
                </a:moveTo>
                <a:lnTo>
                  <a:pt x="0" y="87375"/>
                </a:lnTo>
                <a:lnTo>
                  <a:pt x="87376" y="43687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204660" y="30740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099" y="0"/>
                </a:moveTo>
                <a:lnTo>
                  <a:pt x="23762" y="2789"/>
                </a:lnTo>
                <a:lnTo>
                  <a:pt x="11159" y="11158"/>
                </a:lnTo>
                <a:lnTo>
                  <a:pt x="2789" y="23762"/>
                </a:lnTo>
                <a:lnTo>
                  <a:pt x="0" y="38099"/>
                </a:lnTo>
                <a:lnTo>
                  <a:pt x="2789" y="52436"/>
                </a:lnTo>
                <a:lnTo>
                  <a:pt x="11159" y="65040"/>
                </a:lnTo>
                <a:lnTo>
                  <a:pt x="23762" y="73410"/>
                </a:lnTo>
                <a:lnTo>
                  <a:pt x="38099" y="76200"/>
                </a:lnTo>
                <a:lnTo>
                  <a:pt x="52436" y="73410"/>
                </a:lnTo>
                <a:lnTo>
                  <a:pt x="65040" y="65040"/>
                </a:lnTo>
                <a:lnTo>
                  <a:pt x="73410" y="52436"/>
                </a:lnTo>
                <a:lnTo>
                  <a:pt x="76200" y="38099"/>
                </a:lnTo>
                <a:lnTo>
                  <a:pt x="73410" y="23762"/>
                </a:lnTo>
                <a:lnTo>
                  <a:pt x="65040" y="11158"/>
                </a:lnTo>
                <a:lnTo>
                  <a:pt x="52436" y="2789"/>
                </a:lnTo>
                <a:lnTo>
                  <a:pt x="38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333886" y="304636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23763" y="2789"/>
                </a:lnTo>
                <a:lnTo>
                  <a:pt x="11159" y="11158"/>
                </a:lnTo>
                <a:lnTo>
                  <a:pt x="2789" y="23762"/>
                </a:lnTo>
                <a:lnTo>
                  <a:pt x="0" y="38099"/>
                </a:lnTo>
                <a:lnTo>
                  <a:pt x="2789" y="52436"/>
                </a:lnTo>
                <a:lnTo>
                  <a:pt x="11159" y="65040"/>
                </a:lnTo>
                <a:lnTo>
                  <a:pt x="23763" y="73409"/>
                </a:lnTo>
                <a:lnTo>
                  <a:pt x="38100" y="76199"/>
                </a:lnTo>
                <a:lnTo>
                  <a:pt x="52437" y="73409"/>
                </a:lnTo>
                <a:lnTo>
                  <a:pt x="65041" y="65040"/>
                </a:lnTo>
                <a:lnTo>
                  <a:pt x="73410" y="52436"/>
                </a:lnTo>
                <a:lnTo>
                  <a:pt x="76200" y="38099"/>
                </a:lnTo>
                <a:lnTo>
                  <a:pt x="73410" y="23762"/>
                </a:lnTo>
                <a:lnTo>
                  <a:pt x="65041" y="11158"/>
                </a:lnTo>
                <a:lnTo>
                  <a:pt x="52437" y="2789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237730" y="2063375"/>
            <a:ext cx="266065" cy="602615"/>
          </a:xfrm>
          <a:custGeom>
            <a:avLst/>
            <a:gdLst/>
            <a:ahLst/>
            <a:cxnLst/>
            <a:rect l="l" t="t" r="r" b="b"/>
            <a:pathLst>
              <a:path w="266064" h="602614">
                <a:moveTo>
                  <a:pt x="72261" y="0"/>
                </a:moveTo>
                <a:lnTo>
                  <a:pt x="0" y="24179"/>
                </a:lnTo>
                <a:lnTo>
                  <a:pt x="193437" y="602274"/>
                </a:lnTo>
                <a:lnTo>
                  <a:pt x="265699" y="578095"/>
                </a:lnTo>
                <a:lnTo>
                  <a:pt x="722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3556000" y="3352800"/>
            <a:ext cx="9804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venir-Book"/>
                <a:cs typeface="Avenir-Book"/>
              </a:rPr>
              <a:t>Stimulus</a:t>
            </a:r>
            <a:endParaRPr sz="2000">
              <a:latin typeface="Avenir-Book"/>
              <a:cs typeface="Avenir-Book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872852" y="1431999"/>
            <a:ext cx="447675" cy="1046480"/>
          </a:xfrm>
          <a:custGeom>
            <a:avLst/>
            <a:gdLst/>
            <a:ahLst/>
            <a:cxnLst/>
            <a:rect l="l" t="t" r="r" b="b"/>
            <a:pathLst>
              <a:path w="447675" h="1046480">
                <a:moveTo>
                  <a:pt x="0" y="0"/>
                </a:moveTo>
                <a:lnTo>
                  <a:pt x="0" y="1045475"/>
                </a:lnTo>
                <a:lnTo>
                  <a:pt x="434765" y="1045475"/>
                </a:lnTo>
                <a:lnTo>
                  <a:pt x="447456" y="104597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322833" y="2434480"/>
            <a:ext cx="89535" cy="87630"/>
          </a:xfrm>
          <a:custGeom>
            <a:avLst/>
            <a:gdLst/>
            <a:ahLst/>
            <a:cxnLst/>
            <a:rect l="l" t="t" r="r" b="b"/>
            <a:pathLst>
              <a:path w="89535" h="87630">
                <a:moveTo>
                  <a:pt x="3411" y="0"/>
                </a:moveTo>
                <a:lnTo>
                  <a:pt x="0" y="87309"/>
                </a:lnTo>
                <a:lnTo>
                  <a:pt x="89015" y="47066"/>
                </a:lnTo>
                <a:lnTo>
                  <a:pt x="341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372100" y="1384868"/>
            <a:ext cx="1900092" cy="1967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951567" y="975257"/>
            <a:ext cx="641350" cy="1344295"/>
          </a:xfrm>
          <a:custGeom>
            <a:avLst/>
            <a:gdLst/>
            <a:ahLst/>
            <a:cxnLst/>
            <a:rect l="l" t="t" r="r" b="b"/>
            <a:pathLst>
              <a:path w="641350" h="1344295">
                <a:moveTo>
                  <a:pt x="0" y="0"/>
                </a:moveTo>
                <a:lnTo>
                  <a:pt x="641250" y="0"/>
                </a:lnTo>
                <a:lnTo>
                  <a:pt x="641250" y="1343948"/>
                </a:lnTo>
                <a:lnTo>
                  <a:pt x="0" y="13439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775774" y="2063375"/>
            <a:ext cx="2157095" cy="0"/>
          </a:xfrm>
          <a:custGeom>
            <a:avLst/>
            <a:gdLst/>
            <a:ahLst/>
            <a:cxnLst/>
            <a:rect l="l" t="t" r="r" b="b"/>
            <a:pathLst>
              <a:path w="2157095" h="0">
                <a:moveTo>
                  <a:pt x="0" y="0"/>
                </a:moveTo>
                <a:lnTo>
                  <a:pt x="2156857" y="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932632" y="2063375"/>
            <a:ext cx="0" cy="2581275"/>
          </a:xfrm>
          <a:custGeom>
            <a:avLst/>
            <a:gdLst/>
            <a:ahLst/>
            <a:cxnLst/>
            <a:rect l="l" t="t" r="r" b="b"/>
            <a:pathLst>
              <a:path w="0" h="2581275">
                <a:moveTo>
                  <a:pt x="0" y="2580648"/>
                </a:moveTo>
                <a:lnTo>
                  <a:pt x="0" y="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874815" y="4644024"/>
            <a:ext cx="1057910" cy="0"/>
          </a:xfrm>
          <a:custGeom>
            <a:avLst/>
            <a:gdLst/>
            <a:ahLst/>
            <a:cxnLst/>
            <a:rect l="l" t="t" r="r" b="b"/>
            <a:pathLst>
              <a:path w="1057909" h="0">
                <a:moveTo>
                  <a:pt x="0" y="0"/>
                </a:moveTo>
                <a:lnTo>
                  <a:pt x="12699" y="0"/>
                </a:lnTo>
                <a:lnTo>
                  <a:pt x="1057816" y="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783206" y="4600336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87375" y="0"/>
                </a:moveTo>
                <a:lnTo>
                  <a:pt x="0" y="43687"/>
                </a:lnTo>
                <a:lnTo>
                  <a:pt x="87375" y="87375"/>
                </a:lnTo>
                <a:lnTo>
                  <a:pt x="873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7162800" y="1295400"/>
            <a:ext cx="177482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4800" marR="5080" indent="-292100">
              <a:lnSpc>
                <a:spcPct val="112500"/>
              </a:lnSpc>
              <a:spcBef>
                <a:spcPts val="100"/>
              </a:spcBef>
            </a:pPr>
            <a:r>
              <a:rPr dirty="0" sz="2000">
                <a:latin typeface="Avenir-Book"/>
                <a:cs typeface="Avenir-Book"/>
              </a:rPr>
              <a:t>Electrical</a:t>
            </a:r>
            <a:r>
              <a:rPr dirty="0" sz="2000" spc="-100">
                <a:latin typeface="Avenir-Book"/>
                <a:cs typeface="Avenir-Book"/>
              </a:rPr>
              <a:t> </a:t>
            </a:r>
            <a:r>
              <a:rPr dirty="0" sz="2000">
                <a:latin typeface="Avenir-Book"/>
                <a:cs typeface="Avenir-Book"/>
              </a:rPr>
              <a:t>signal  </a:t>
            </a:r>
            <a:r>
              <a:rPr dirty="0" sz="2000" spc="-10">
                <a:latin typeface="Avenir-Book"/>
                <a:cs typeface="Avenir-Book"/>
              </a:rPr>
              <a:t>from</a:t>
            </a:r>
            <a:r>
              <a:rPr dirty="0" sz="2000" spc="-100">
                <a:latin typeface="Avenir-Book"/>
                <a:cs typeface="Avenir-Book"/>
              </a:rPr>
              <a:t> </a:t>
            </a:r>
            <a:r>
              <a:rPr dirty="0" sz="2000">
                <a:latin typeface="Avenir-Book"/>
                <a:cs typeface="Avenir-Book"/>
              </a:rPr>
              <a:t>brain</a:t>
            </a:r>
            <a:endParaRPr sz="2000">
              <a:latin typeface="Avenir-Book"/>
              <a:cs typeface="Avenir-Book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683888" y="5346700"/>
            <a:ext cx="30670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9705">
              <a:lnSpc>
                <a:spcPct val="100000"/>
              </a:lnSpc>
              <a:spcBef>
                <a:spcPts val="100"/>
              </a:spcBef>
              <a:tabLst>
                <a:tab pos="1602105" algn="l"/>
              </a:tabLst>
            </a:pPr>
            <a:r>
              <a:rPr dirty="0" sz="2000">
                <a:latin typeface="Avenir-Book"/>
                <a:cs typeface="Avenir-Book"/>
              </a:rPr>
              <a:t>Stimulus	Response</a:t>
            </a:r>
            <a:endParaRPr sz="2000">
              <a:latin typeface="Avenir-Book"/>
              <a:cs typeface="Avenir-Book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028612" y="3829156"/>
            <a:ext cx="485140" cy="485140"/>
          </a:xfrm>
          <a:custGeom>
            <a:avLst/>
            <a:gdLst/>
            <a:ahLst/>
            <a:cxnLst/>
            <a:rect l="l" t="t" r="r" b="b"/>
            <a:pathLst>
              <a:path w="485139" h="485139">
                <a:moveTo>
                  <a:pt x="53882" y="0"/>
                </a:moveTo>
                <a:lnTo>
                  <a:pt x="0" y="53881"/>
                </a:lnTo>
                <a:lnTo>
                  <a:pt x="431051" y="484932"/>
                </a:lnTo>
                <a:lnTo>
                  <a:pt x="484934" y="431051"/>
                </a:lnTo>
                <a:lnTo>
                  <a:pt x="538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337837" y="3940806"/>
            <a:ext cx="88900" cy="83820"/>
          </a:xfrm>
          <a:custGeom>
            <a:avLst/>
            <a:gdLst/>
            <a:ahLst/>
            <a:cxnLst/>
            <a:rect l="l" t="t" r="r" b="b"/>
            <a:pathLst>
              <a:path w="88900" h="83820">
                <a:moveTo>
                  <a:pt x="0" y="83535"/>
                </a:moveTo>
                <a:lnTo>
                  <a:pt x="79121" y="8725"/>
                </a:lnTo>
                <a:lnTo>
                  <a:pt x="88349" y="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399248" y="3877867"/>
            <a:ext cx="93980" cy="92075"/>
          </a:xfrm>
          <a:custGeom>
            <a:avLst/>
            <a:gdLst/>
            <a:ahLst/>
            <a:cxnLst/>
            <a:rect l="l" t="t" r="r" b="b"/>
            <a:pathLst>
              <a:path w="93979" h="92075">
                <a:moveTo>
                  <a:pt x="93505" y="0"/>
                </a:moveTo>
                <a:lnTo>
                  <a:pt x="0" y="28285"/>
                </a:lnTo>
                <a:lnTo>
                  <a:pt x="60030" y="91775"/>
                </a:lnTo>
                <a:lnTo>
                  <a:pt x="9350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196828" y="4799329"/>
            <a:ext cx="147955" cy="280670"/>
          </a:xfrm>
          <a:custGeom>
            <a:avLst/>
            <a:gdLst/>
            <a:ahLst/>
            <a:cxnLst/>
            <a:rect l="l" t="t" r="r" b="b"/>
            <a:pathLst>
              <a:path w="147954" h="280670">
                <a:moveTo>
                  <a:pt x="73810" y="0"/>
                </a:moveTo>
                <a:lnTo>
                  <a:pt x="46035" y="10271"/>
                </a:lnTo>
                <a:lnTo>
                  <a:pt x="21618" y="41087"/>
                </a:lnTo>
                <a:lnTo>
                  <a:pt x="5404" y="87494"/>
                </a:lnTo>
                <a:lnTo>
                  <a:pt x="0" y="140283"/>
                </a:lnTo>
                <a:lnTo>
                  <a:pt x="5404" y="193071"/>
                </a:lnTo>
                <a:lnTo>
                  <a:pt x="21618" y="239478"/>
                </a:lnTo>
                <a:lnTo>
                  <a:pt x="46035" y="270294"/>
                </a:lnTo>
                <a:lnTo>
                  <a:pt x="73810" y="280566"/>
                </a:lnTo>
                <a:lnTo>
                  <a:pt x="101584" y="270294"/>
                </a:lnTo>
                <a:lnTo>
                  <a:pt x="126001" y="239478"/>
                </a:lnTo>
                <a:lnTo>
                  <a:pt x="142215" y="193071"/>
                </a:lnTo>
                <a:lnTo>
                  <a:pt x="147620" y="140283"/>
                </a:lnTo>
                <a:lnTo>
                  <a:pt x="142215" y="87494"/>
                </a:lnTo>
                <a:lnTo>
                  <a:pt x="126001" y="41087"/>
                </a:lnTo>
                <a:lnTo>
                  <a:pt x="101584" y="10271"/>
                </a:lnTo>
                <a:lnTo>
                  <a:pt x="738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977238" y="4940443"/>
            <a:ext cx="123825" cy="0"/>
          </a:xfrm>
          <a:custGeom>
            <a:avLst/>
            <a:gdLst/>
            <a:ahLst/>
            <a:cxnLst/>
            <a:rect l="l" t="t" r="r" b="b"/>
            <a:pathLst>
              <a:path w="123825" h="0">
                <a:moveTo>
                  <a:pt x="123296" y="0"/>
                </a:moveTo>
                <a:lnTo>
                  <a:pt x="12699" y="0"/>
                </a:lnTo>
                <a:lnTo>
                  <a:pt x="0" y="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885627" y="4896755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87375" y="0"/>
                </a:moveTo>
                <a:lnTo>
                  <a:pt x="0" y="43687"/>
                </a:lnTo>
                <a:lnTo>
                  <a:pt x="87375" y="87375"/>
                </a:lnTo>
                <a:lnTo>
                  <a:pt x="873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039496" y="3688458"/>
            <a:ext cx="0" cy="692150"/>
          </a:xfrm>
          <a:custGeom>
            <a:avLst/>
            <a:gdLst/>
            <a:ahLst/>
            <a:cxnLst/>
            <a:rect l="l" t="t" r="r" b="b"/>
            <a:pathLst>
              <a:path w="0" h="692150">
                <a:moveTo>
                  <a:pt x="0" y="0"/>
                </a:moveTo>
                <a:lnTo>
                  <a:pt x="0" y="69163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039497" y="4380088"/>
            <a:ext cx="1517015" cy="0"/>
          </a:xfrm>
          <a:custGeom>
            <a:avLst/>
            <a:gdLst/>
            <a:ahLst/>
            <a:cxnLst/>
            <a:rect l="l" t="t" r="r" b="b"/>
            <a:pathLst>
              <a:path w="1517015" h="0">
                <a:moveTo>
                  <a:pt x="1516965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7251443" y="5963393"/>
            <a:ext cx="1798955" cy="2743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41630" marR="5080" indent="-329565">
              <a:lnSpc>
                <a:spcPct val="104200"/>
              </a:lnSpc>
              <a:spcBef>
                <a:spcPts val="60"/>
              </a:spcBef>
            </a:pPr>
            <a:r>
              <a:rPr dirty="0" sz="800" spc="-5" u="sng">
                <a:solidFill>
                  <a:srgbClr val="A6A6A6"/>
                </a:solidFill>
                <a:latin typeface="Trebuchet MS"/>
                <a:cs typeface="Trebuchet MS"/>
              </a:rPr>
              <a:t>Cat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 u="sng">
                <a:solidFill>
                  <a:srgbClr val="A5A5A5"/>
                </a:solidFill>
                <a:latin typeface="Trebuchet MS"/>
                <a:cs typeface="Trebuchet MS"/>
              </a:rPr>
              <a:t>image</a:t>
            </a:r>
            <a:r>
              <a:rPr dirty="0" sz="800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by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CNX OpenStax</a:t>
            </a:r>
            <a:r>
              <a:rPr dirty="0" sz="800" spc="-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is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licensed  </a:t>
            </a:r>
            <a:r>
              <a:rPr dirty="0" sz="800">
                <a:solidFill>
                  <a:srgbClr val="A6A6A6"/>
                </a:solidFill>
                <a:latin typeface="Trebuchet MS"/>
                <a:cs typeface="Trebuchet MS"/>
              </a:rPr>
              <a:t>under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dirty="0" sz="800" u="sng">
                <a:solidFill>
                  <a:srgbClr val="A5A5A5"/>
                </a:solidFill>
                <a:latin typeface="Trebuchet MS"/>
                <a:cs typeface="Trebuchet MS"/>
              </a:rPr>
              <a:t>BY </a:t>
            </a:r>
            <a:r>
              <a:rPr dirty="0" sz="800" spc="-5" u="sng">
                <a:solidFill>
                  <a:srgbClr val="A5A5A5"/>
                </a:solidFill>
                <a:latin typeface="Trebuchet MS"/>
                <a:cs typeface="Trebuchet MS"/>
              </a:rPr>
              <a:t>4.0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; changes</a:t>
            </a:r>
            <a:r>
              <a:rPr dirty="0" sz="800" spc="-5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made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055445" y="4641559"/>
            <a:ext cx="0" cy="692150"/>
          </a:xfrm>
          <a:custGeom>
            <a:avLst/>
            <a:gdLst/>
            <a:ahLst/>
            <a:cxnLst/>
            <a:rect l="l" t="t" r="r" b="b"/>
            <a:pathLst>
              <a:path w="0" h="692150">
                <a:moveTo>
                  <a:pt x="0" y="0"/>
                </a:moveTo>
                <a:lnTo>
                  <a:pt x="0" y="69163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055445" y="5333188"/>
            <a:ext cx="1517015" cy="0"/>
          </a:xfrm>
          <a:custGeom>
            <a:avLst/>
            <a:gdLst/>
            <a:ahLst/>
            <a:cxnLst/>
            <a:rect l="l" t="t" r="r" b="b"/>
            <a:pathLst>
              <a:path w="1517015" h="0">
                <a:moveTo>
                  <a:pt x="1516965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203207" y="3852312"/>
            <a:ext cx="1145540" cy="384810"/>
          </a:xfrm>
          <a:custGeom>
            <a:avLst/>
            <a:gdLst/>
            <a:ahLst/>
            <a:cxnLst/>
            <a:rect l="l" t="t" r="r" b="b"/>
            <a:pathLst>
              <a:path w="1145540" h="384810">
                <a:moveTo>
                  <a:pt x="0" y="384584"/>
                </a:moveTo>
                <a:lnTo>
                  <a:pt x="55430" y="383662"/>
                </a:lnTo>
                <a:lnTo>
                  <a:pt x="110160" y="382014"/>
                </a:lnTo>
                <a:lnTo>
                  <a:pt x="163488" y="378913"/>
                </a:lnTo>
                <a:lnTo>
                  <a:pt x="214713" y="373635"/>
                </a:lnTo>
                <a:lnTo>
                  <a:pt x="263134" y="365452"/>
                </a:lnTo>
                <a:lnTo>
                  <a:pt x="308049" y="353639"/>
                </a:lnTo>
                <a:lnTo>
                  <a:pt x="348758" y="337470"/>
                </a:lnTo>
                <a:lnTo>
                  <a:pt x="384560" y="316218"/>
                </a:lnTo>
                <a:lnTo>
                  <a:pt x="414287" y="284113"/>
                </a:lnTo>
                <a:lnTo>
                  <a:pt x="438105" y="239373"/>
                </a:lnTo>
                <a:lnTo>
                  <a:pt x="457316" y="187255"/>
                </a:lnTo>
                <a:lnTo>
                  <a:pt x="473223" y="133018"/>
                </a:lnTo>
                <a:lnTo>
                  <a:pt x="487127" y="81918"/>
                </a:lnTo>
                <a:lnTo>
                  <a:pt x="500329" y="39214"/>
                </a:lnTo>
                <a:lnTo>
                  <a:pt x="514132" y="10163"/>
                </a:lnTo>
                <a:lnTo>
                  <a:pt x="529839" y="23"/>
                </a:lnTo>
                <a:lnTo>
                  <a:pt x="542862" y="10093"/>
                </a:lnTo>
                <a:lnTo>
                  <a:pt x="552580" y="35847"/>
                </a:lnTo>
                <a:lnTo>
                  <a:pt x="560540" y="73454"/>
                </a:lnTo>
                <a:lnTo>
                  <a:pt x="568288" y="119078"/>
                </a:lnTo>
                <a:lnTo>
                  <a:pt x="577373" y="168888"/>
                </a:lnTo>
                <a:lnTo>
                  <a:pt x="589342" y="219049"/>
                </a:lnTo>
                <a:lnTo>
                  <a:pt x="605742" y="265728"/>
                </a:lnTo>
                <a:lnTo>
                  <a:pt x="628121" y="305093"/>
                </a:lnTo>
                <a:lnTo>
                  <a:pt x="658025" y="333309"/>
                </a:lnTo>
                <a:lnTo>
                  <a:pt x="694315" y="349820"/>
                </a:lnTo>
                <a:lnTo>
                  <a:pt x="739997" y="361476"/>
                </a:lnTo>
                <a:lnTo>
                  <a:pt x="792584" y="369150"/>
                </a:lnTo>
                <a:lnTo>
                  <a:pt x="849588" y="373714"/>
                </a:lnTo>
                <a:lnTo>
                  <a:pt x="908524" y="376038"/>
                </a:lnTo>
                <a:lnTo>
                  <a:pt x="966905" y="376995"/>
                </a:lnTo>
                <a:lnTo>
                  <a:pt x="1022243" y="377457"/>
                </a:lnTo>
                <a:lnTo>
                  <a:pt x="1072053" y="378294"/>
                </a:lnTo>
                <a:lnTo>
                  <a:pt x="1113846" y="380380"/>
                </a:lnTo>
                <a:lnTo>
                  <a:pt x="1145137" y="384584"/>
                </a:lnTo>
              </a:path>
            </a:pathLst>
          </a:custGeom>
          <a:ln w="222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142327" y="4866756"/>
            <a:ext cx="1393190" cy="333375"/>
          </a:xfrm>
          <a:custGeom>
            <a:avLst/>
            <a:gdLst/>
            <a:ahLst/>
            <a:cxnLst/>
            <a:rect l="l" t="t" r="r" b="b"/>
            <a:pathLst>
              <a:path w="1393190" h="333375">
                <a:moveTo>
                  <a:pt x="0" y="333286"/>
                </a:moveTo>
                <a:lnTo>
                  <a:pt x="47280" y="298548"/>
                </a:lnTo>
                <a:lnTo>
                  <a:pt x="94402" y="264147"/>
                </a:lnTo>
                <a:lnTo>
                  <a:pt x="141206" y="230418"/>
                </a:lnTo>
                <a:lnTo>
                  <a:pt x="187534" y="197699"/>
                </a:lnTo>
                <a:lnTo>
                  <a:pt x="233226" y="166325"/>
                </a:lnTo>
                <a:lnTo>
                  <a:pt x="278124" y="136633"/>
                </a:lnTo>
                <a:lnTo>
                  <a:pt x="322069" y="108959"/>
                </a:lnTo>
                <a:lnTo>
                  <a:pt x="364902" y="83639"/>
                </a:lnTo>
                <a:lnTo>
                  <a:pt x="406465" y="61010"/>
                </a:lnTo>
                <a:lnTo>
                  <a:pt x="446598" y="41408"/>
                </a:lnTo>
                <a:lnTo>
                  <a:pt x="485143" y="25170"/>
                </a:lnTo>
                <a:lnTo>
                  <a:pt x="521941" y="12631"/>
                </a:lnTo>
                <a:lnTo>
                  <a:pt x="589659" y="0"/>
                </a:lnTo>
                <a:lnTo>
                  <a:pt x="630414" y="4396"/>
                </a:lnTo>
                <a:lnTo>
                  <a:pt x="664794" y="20988"/>
                </a:lnTo>
                <a:lnTo>
                  <a:pt x="694286" y="47185"/>
                </a:lnTo>
                <a:lnTo>
                  <a:pt x="720376" y="80398"/>
                </a:lnTo>
                <a:lnTo>
                  <a:pt x="744552" y="118038"/>
                </a:lnTo>
                <a:lnTo>
                  <a:pt x="768301" y="157515"/>
                </a:lnTo>
                <a:lnTo>
                  <a:pt x="793109" y="196241"/>
                </a:lnTo>
                <a:lnTo>
                  <a:pt x="820465" y="231625"/>
                </a:lnTo>
                <a:lnTo>
                  <a:pt x="851853" y="261078"/>
                </a:lnTo>
                <a:lnTo>
                  <a:pt x="888763" y="282011"/>
                </a:lnTo>
                <a:lnTo>
                  <a:pt x="930415" y="296023"/>
                </a:lnTo>
                <a:lnTo>
                  <a:pt x="974836" y="306691"/>
                </a:lnTo>
                <a:lnTo>
                  <a:pt x="1021718" y="314384"/>
                </a:lnTo>
                <a:lnTo>
                  <a:pt x="1070754" y="319475"/>
                </a:lnTo>
                <a:lnTo>
                  <a:pt x="1121635" y="322336"/>
                </a:lnTo>
                <a:lnTo>
                  <a:pt x="1174055" y="323338"/>
                </a:lnTo>
                <a:lnTo>
                  <a:pt x="1227706" y="322853"/>
                </a:lnTo>
                <a:lnTo>
                  <a:pt x="1282279" y="321253"/>
                </a:lnTo>
                <a:lnTo>
                  <a:pt x="1337468" y="318910"/>
                </a:lnTo>
                <a:lnTo>
                  <a:pt x="1392965" y="316195"/>
                </a:lnTo>
              </a:path>
            </a:pathLst>
          </a:custGeom>
          <a:ln w="222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048759" y="3760470"/>
            <a:ext cx="538480" cy="873760"/>
          </a:xfrm>
          <a:custGeom>
            <a:avLst/>
            <a:gdLst/>
            <a:ahLst/>
            <a:cxnLst/>
            <a:rect l="l" t="t" r="r" b="b"/>
            <a:pathLst>
              <a:path w="538479" h="873760">
                <a:moveTo>
                  <a:pt x="0" y="0"/>
                </a:moveTo>
                <a:lnTo>
                  <a:pt x="0" y="873760"/>
                </a:lnTo>
                <a:lnTo>
                  <a:pt x="525610" y="873760"/>
                </a:lnTo>
                <a:lnTo>
                  <a:pt x="538310" y="87376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591303" y="4590541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0" y="0"/>
                </a:moveTo>
                <a:lnTo>
                  <a:pt x="0" y="87375"/>
                </a:lnTo>
                <a:lnTo>
                  <a:pt x="87375" y="43687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850900" y="2085339"/>
            <a:ext cx="160591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3175">
              <a:lnSpc>
                <a:spcPct val="114599"/>
              </a:lnSpc>
              <a:spcBef>
                <a:spcPts val="100"/>
              </a:spcBef>
            </a:pPr>
            <a:r>
              <a:rPr dirty="0" sz="1600" b="1">
                <a:latin typeface="Avenir-Heavy"/>
                <a:cs typeface="Avenir-Heavy"/>
              </a:rPr>
              <a:t>Simple cells</a:t>
            </a:r>
            <a:r>
              <a:rPr dirty="0" sz="1600">
                <a:latin typeface="Avenir-Book"/>
                <a:cs typeface="Avenir-Book"/>
              </a:rPr>
              <a:t>:  Response</a:t>
            </a:r>
            <a:r>
              <a:rPr dirty="0" sz="1600" spc="-50">
                <a:latin typeface="Avenir-Book"/>
                <a:cs typeface="Avenir-Book"/>
              </a:rPr>
              <a:t> </a:t>
            </a:r>
            <a:r>
              <a:rPr dirty="0" sz="1600">
                <a:latin typeface="Avenir-Book"/>
                <a:cs typeface="Avenir-Book"/>
              </a:rPr>
              <a:t>to</a:t>
            </a:r>
            <a:r>
              <a:rPr dirty="0" sz="1600" spc="-50">
                <a:latin typeface="Avenir-Book"/>
                <a:cs typeface="Avenir-Book"/>
              </a:rPr>
              <a:t> </a:t>
            </a:r>
            <a:r>
              <a:rPr dirty="0" sz="1600">
                <a:latin typeface="Avenir-Book"/>
                <a:cs typeface="Avenir-Book"/>
              </a:rPr>
              <a:t>light  orientation</a:t>
            </a:r>
            <a:endParaRPr sz="1600">
              <a:latin typeface="Avenir-Book"/>
              <a:cs typeface="Avenir-Book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31800" y="3202939"/>
            <a:ext cx="2437765" cy="86360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380"/>
              </a:spcBef>
            </a:pPr>
            <a:r>
              <a:rPr dirty="0" sz="1600" b="1">
                <a:latin typeface="Avenir-Heavy"/>
                <a:cs typeface="Avenir-Heavy"/>
              </a:rPr>
              <a:t>Complex</a:t>
            </a:r>
            <a:r>
              <a:rPr dirty="0" sz="1600" spc="-100" b="1">
                <a:latin typeface="Avenir-Heavy"/>
                <a:cs typeface="Avenir-Heavy"/>
              </a:rPr>
              <a:t> </a:t>
            </a:r>
            <a:r>
              <a:rPr dirty="0" sz="1600" b="1">
                <a:latin typeface="Avenir-Heavy"/>
                <a:cs typeface="Avenir-Heavy"/>
              </a:rPr>
              <a:t>cells</a:t>
            </a:r>
            <a:r>
              <a:rPr dirty="0" sz="1600">
                <a:latin typeface="Avenir-Book"/>
                <a:cs typeface="Avenir-Book"/>
              </a:rPr>
              <a:t>:</a:t>
            </a:r>
            <a:endParaRPr sz="1600">
              <a:latin typeface="Avenir-Book"/>
              <a:cs typeface="Avenir-Book"/>
            </a:endParaRPr>
          </a:p>
          <a:p>
            <a:pPr algn="ctr" marL="12700" marR="5080" indent="6350">
              <a:lnSpc>
                <a:spcPct val="114599"/>
              </a:lnSpc>
            </a:pPr>
            <a:r>
              <a:rPr dirty="0" sz="1600">
                <a:latin typeface="Avenir-Book"/>
                <a:cs typeface="Avenir-Book"/>
              </a:rPr>
              <a:t>Response to light  orientation and</a:t>
            </a:r>
            <a:r>
              <a:rPr dirty="0" sz="1600" spc="-100">
                <a:latin typeface="Avenir-Book"/>
                <a:cs typeface="Avenir-Book"/>
              </a:rPr>
              <a:t> </a:t>
            </a:r>
            <a:r>
              <a:rPr dirty="0" sz="1600">
                <a:latin typeface="Avenir-Book"/>
                <a:cs typeface="Avenir-Book"/>
              </a:rPr>
              <a:t>movement</a:t>
            </a:r>
            <a:endParaRPr sz="1600">
              <a:latin typeface="Avenir-Book"/>
              <a:cs typeface="Avenir-Book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93700" y="4648200"/>
            <a:ext cx="508000" cy="278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600" spc="-30">
                <a:latin typeface="Avenir-Book"/>
                <a:cs typeface="Avenir-Book"/>
              </a:rPr>
              <a:t>r</a:t>
            </a:r>
            <a:r>
              <a:rPr dirty="0" sz="1600">
                <a:latin typeface="Avenir-Book"/>
                <a:cs typeface="Avenir-Book"/>
              </a:rPr>
              <a:t>espo</a:t>
            </a:r>
            <a:endParaRPr sz="1600">
              <a:latin typeface="Avenir-Book"/>
              <a:cs typeface="Avenir-Book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688287" y="4648200"/>
            <a:ext cx="617855" cy="278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600">
                <a:latin typeface="Avenir-Book"/>
                <a:cs typeface="Avenir-Book"/>
              </a:rPr>
              <a:t>oveme</a:t>
            </a:r>
            <a:endParaRPr sz="1600">
              <a:latin typeface="Avenir-Book"/>
              <a:cs typeface="Avenir-Book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85800" y="4320540"/>
            <a:ext cx="224599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5900" marR="5080" indent="-203200">
              <a:lnSpc>
                <a:spcPct val="114599"/>
              </a:lnSpc>
              <a:spcBef>
                <a:spcPts val="100"/>
              </a:spcBef>
              <a:tabLst>
                <a:tab pos="1619885" algn="l"/>
              </a:tabLst>
            </a:pPr>
            <a:r>
              <a:rPr dirty="0" sz="1600" spc="-5" b="1">
                <a:latin typeface="Avenir-Heavy"/>
                <a:cs typeface="Avenir-Heavy"/>
              </a:rPr>
              <a:t>Hypercomplex </a:t>
            </a:r>
            <a:r>
              <a:rPr dirty="0" sz="1600" b="1">
                <a:latin typeface="Avenir-Heavy"/>
                <a:cs typeface="Avenir-Heavy"/>
              </a:rPr>
              <a:t>cells</a:t>
            </a:r>
            <a:r>
              <a:rPr dirty="0" sz="1600">
                <a:latin typeface="Avenir-Book"/>
                <a:cs typeface="Avenir-Book"/>
              </a:rPr>
              <a:t>:  nse to m	nt</a:t>
            </a:r>
            <a:r>
              <a:rPr dirty="0" sz="1600" spc="-100">
                <a:latin typeface="Avenir-Book"/>
                <a:cs typeface="Avenir-Book"/>
              </a:rPr>
              <a:t> </a:t>
            </a:r>
            <a:r>
              <a:rPr dirty="0" sz="1600">
                <a:latin typeface="Avenir-Book"/>
                <a:cs typeface="Avenir-Book"/>
              </a:rPr>
              <a:t>with</a:t>
            </a:r>
            <a:endParaRPr sz="1600">
              <a:latin typeface="Avenir-Book"/>
              <a:cs typeface="Avenir-Book"/>
            </a:endParaRPr>
          </a:p>
          <a:p>
            <a:pPr algn="ctr" marR="437515">
              <a:lnSpc>
                <a:spcPct val="100000"/>
              </a:lnSpc>
              <a:spcBef>
                <a:spcPts val="280"/>
              </a:spcBef>
            </a:pPr>
            <a:r>
              <a:rPr dirty="0" sz="1600">
                <a:latin typeface="Avenir-Book"/>
                <a:cs typeface="Avenir-Book"/>
              </a:rPr>
              <a:t>nd</a:t>
            </a:r>
            <a:endParaRPr sz="1600">
              <a:latin typeface="Avenir-Book"/>
              <a:cs typeface="Avenir-Book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79500" y="4927600"/>
            <a:ext cx="387985" cy="278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600">
                <a:latin typeface="Avenir-Book"/>
                <a:cs typeface="Avenir-Book"/>
              </a:rPr>
              <a:t>an</a:t>
            </a:r>
            <a:r>
              <a:rPr dirty="0" sz="1600" spc="-100">
                <a:latin typeface="Avenir-Book"/>
                <a:cs typeface="Avenir-Book"/>
              </a:rPr>
              <a:t> </a:t>
            </a:r>
            <a:r>
              <a:rPr dirty="0" sz="1600">
                <a:latin typeface="Avenir-Book"/>
                <a:cs typeface="Avenir-Book"/>
              </a:rPr>
              <a:t>e</a:t>
            </a:r>
            <a:endParaRPr sz="1600">
              <a:latin typeface="Avenir-Book"/>
              <a:cs typeface="Avenir-Book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761032" y="4927600"/>
            <a:ext cx="474345" cy="278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600">
                <a:latin typeface="Avenir-Book"/>
                <a:cs typeface="Avenir-Book"/>
              </a:rPr>
              <a:t>point</a:t>
            </a:r>
            <a:endParaRPr sz="1600">
              <a:latin typeface="Avenir-Book"/>
              <a:cs typeface="Avenir-Book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xfrm>
            <a:off x="4927600" y="584200"/>
            <a:ext cx="397256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Hubel &amp; </a:t>
            </a:r>
            <a:r>
              <a:rPr dirty="0" spc="5"/>
              <a:t>Wiesel,</a:t>
            </a:r>
            <a:r>
              <a:rPr dirty="0" spc="-95"/>
              <a:t> </a:t>
            </a:r>
            <a:r>
              <a:rPr dirty="0"/>
              <a:t>1959</a:t>
            </a:r>
          </a:p>
        </p:txBody>
      </p:sp>
      <p:sp>
        <p:nvSpPr>
          <p:cNvPr id="69" name="object 69"/>
          <p:cNvSpPr/>
          <p:nvPr/>
        </p:nvSpPr>
        <p:spPr>
          <a:xfrm>
            <a:off x="456858" y="4874893"/>
            <a:ext cx="1068070" cy="1013460"/>
          </a:xfrm>
          <a:custGeom>
            <a:avLst/>
            <a:gdLst/>
            <a:ahLst/>
            <a:cxnLst/>
            <a:rect l="l" t="t" r="r" b="b"/>
            <a:pathLst>
              <a:path w="1068070" h="1013460">
                <a:moveTo>
                  <a:pt x="0" y="0"/>
                </a:moveTo>
                <a:lnTo>
                  <a:pt x="1067795" y="0"/>
                </a:lnTo>
                <a:lnTo>
                  <a:pt x="1067795" y="1012937"/>
                </a:lnTo>
                <a:lnTo>
                  <a:pt x="0" y="1012937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751604" y="4874893"/>
            <a:ext cx="1068070" cy="1013460"/>
          </a:xfrm>
          <a:custGeom>
            <a:avLst/>
            <a:gdLst/>
            <a:ahLst/>
            <a:cxnLst/>
            <a:rect l="l" t="t" r="r" b="b"/>
            <a:pathLst>
              <a:path w="1068070" h="1013460">
                <a:moveTo>
                  <a:pt x="0" y="0"/>
                </a:moveTo>
                <a:lnTo>
                  <a:pt x="1067795" y="0"/>
                </a:lnTo>
                <a:lnTo>
                  <a:pt x="1067795" y="1012937"/>
                </a:lnTo>
                <a:lnTo>
                  <a:pt x="0" y="1012937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55674" y="4772414"/>
            <a:ext cx="1052195" cy="1052195"/>
          </a:xfrm>
          <a:custGeom>
            <a:avLst/>
            <a:gdLst/>
            <a:ahLst/>
            <a:cxnLst/>
            <a:rect l="l" t="t" r="r" b="b"/>
            <a:pathLst>
              <a:path w="1052195" h="1052195">
                <a:moveTo>
                  <a:pt x="88991" y="0"/>
                </a:moveTo>
                <a:lnTo>
                  <a:pt x="0" y="88991"/>
                </a:lnTo>
                <a:lnTo>
                  <a:pt x="963015" y="1052007"/>
                </a:lnTo>
                <a:lnTo>
                  <a:pt x="1052007" y="963015"/>
                </a:lnTo>
                <a:lnTo>
                  <a:pt x="88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11753" y="4772412"/>
            <a:ext cx="558800" cy="105410"/>
          </a:xfrm>
          <a:custGeom>
            <a:avLst/>
            <a:gdLst/>
            <a:ahLst/>
            <a:cxnLst/>
            <a:rect l="l" t="t" r="r" b="b"/>
            <a:pathLst>
              <a:path w="558800" h="105410">
                <a:moveTo>
                  <a:pt x="0" y="0"/>
                </a:moveTo>
                <a:lnTo>
                  <a:pt x="558369" y="0"/>
                </a:lnTo>
                <a:lnTo>
                  <a:pt x="558369" y="104948"/>
                </a:lnTo>
                <a:lnTo>
                  <a:pt x="0" y="1049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518749" y="5351232"/>
            <a:ext cx="105410" cy="558800"/>
          </a:xfrm>
          <a:custGeom>
            <a:avLst/>
            <a:gdLst/>
            <a:ahLst/>
            <a:cxnLst/>
            <a:rect l="l" t="t" r="r" b="b"/>
            <a:pathLst>
              <a:path w="105409" h="558800">
                <a:moveTo>
                  <a:pt x="104948" y="0"/>
                </a:moveTo>
                <a:lnTo>
                  <a:pt x="104948" y="558369"/>
                </a:lnTo>
                <a:lnTo>
                  <a:pt x="0" y="558369"/>
                </a:lnTo>
                <a:lnTo>
                  <a:pt x="0" y="0"/>
                </a:lnTo>
                <a:lnTo>
                  <a:pt x="1049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892235" y="4772413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88991" y="0"/>
                </a:moveTo>
                <a:lnTo>
                  <a:pt x="0" y="88991"/>
                </a:lnTo>
                <a:lnTo>
                  <a:pt x="558622" y="647613"/>
                </a:lnTo>
                <a:lnTo>
                  <a:pt x="647613" y="558622"/>
                </a:lnTo>
                <a:lnTo>
                  <a:pt x="88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748313" y="4772412"/>
            <a:ext cx="558800" cy="105410"/>
          </a:xfrm>
          <a:custGeom>
            <a:avLst/>
            <a:gdLst/>
            <a:ahLst/>
            <a:cxnLst/>
            <a:rect l="l" t="t" r="r" b="b"/>
            <a:pathLst>
              <a:path w="558800" h="105410">
                <a:moveTo>
                  <a:pt x="0" y="0"/>
                </a:moveTo>
                <a:lnTo>
                  <a:pt x="558369" y="0"/>
                </a:lnTo>
                <a:lnTo>
                  <a:pt x="558369" y="104948"/>
                </a:lnTo>
                <a:lnTo>
                  <a:pt x="0" y="1049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533400" y="5892800"/>
            <a:ext cx="8921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venir-Book"/>
                <a:cs typeface="Avenir-Book"/>
              </a:rPr>
              <a:t>No</a:t>
            </a:r>
            <a:r>
              <a:rPr dirty="0" sz="1200" spc="-85">
                <a:latin typeface="Avenir-Book"/>
                <a:cs typeface="Avenir-Book"/>
              </a:rPr>
              <a:t> </a:t>
            </a:r>
            <a:r>
              <a:rPr dirty="0" sz="1200" spc="-5">
                <a:latin typeface="Avenir-Book"/>
                <a:cs typeface="Avenir-Book"/>
              </a:rPr>
              <a:t>response</a:t>
            </a:r>
            <a:endParaRPr sz="1200">
              <a:latin typeface="Avenir-Book"/>
              <a:cs typeface="Avenir-Book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362700" y="6452852"/>
            <a:ext cx="145415" cy="291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9" name="object 7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0"/>
              </a:lnSpc>
            </a:pPr>
            <a:r>
              <a:rPr dirty="0" spc="-5"/>
              <a:t>4/4/2017</a:t>
            </a:r>
          </a:p>
        </p:txBody>
      </p:sp>
      <p:sp>
        <p:nvSpPr>
          <p:cNvPr id="80" name="object 8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Lecture </a:t>
            </a:r>
            <a:r>
              <a:rPr dirty="0"/>
              <a:t>1</a:t>
            </a:r>
            <a:r>
              <a:rPr dirty="0" spc="-70"/>
              <a:t> </a:t>
            </a:r>
            <a:r>
              <a:rPr dirty="0"/>
              <a:t>-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266700" y="6515100"/>
            <a:ext cx="319087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Fei-Fei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Li &amp; Justin Johnson &amp; </a:t>
            </a:r>
            <a:r>
              <a:rPr dirty="0" sz="1200" spc="-5">
                <a:solidFill>
                  <a:srgbClr val="FFFFFF"/>
                </a:solidFill>
                <a:latin typeface="Geneva"/>
                <a:cs typeface="Geneva"/>
              </a:rPr>
              <a:t>Serena</a:t>
            </a:r>
            <a:r>
              <a:rPr dirty="0" sz="1200" spc="-50">
                <a:solidFill>
                  <a:srgbClr val="FFFFFF"/>
                </a:solidFill>
                <a:latin typeface="Geneva"/>
                <a:cs typeface="Geneva"/>
              </a:rPr>
              <a:t> </a:t>
            </a:r>
            <a:r>
              <a:rPr dirty="0" sz="1200">
                <a:solidFill>
                  <a:srgbClr val="FFFFFF"/>
                </a:solidFill>
                <a:latin typeface="Geneva"/>
                <a:cs typeface="Geneva"/>
              </a:rPr>
              <a:t>Yeung</a:t>
            </a:r>
            <a:endParaRPr sz="1200">
              <a:latin typeface="Geneva"/>
              <a:cs typeface="Genev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930400" y="5872479"/>
            <a:ext cx="765175" cy="43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8100">
              <a:lnSpc>
                <a:spcPct val="111100"/>
              </a:lnSpc>
              <a:spcBef>
                <a:spcPts val="100"/>
              </a:spcBef>
            </a:pPr>
            <a:r>
              <a:rPr dirty="0" sz="1200">
                <a:latin typeface="Avenir-Book"/>
                <a:cs typeface="Avenir-Book"/>
              </a:rPr>
              <a:t>Response  (end</a:t>
            </a:r>
            <a:r>
              <a:rPr dirty="0" sz="1200" spc="-100">
                <a:latin typeface="Avenir-Book"/>
                <a:cs typeface="Avenir-Book"/>
              </a:rPr>
              <a:t> </a:t>
            </a:r>
            <a:r>
              <a:rPr dirty="0" sz="1200">
                <a:latin typeface="Avenir-Book"/>
                <a:cs typeface="Avenir-Book"/>
              </a:rPr>
              <a:t>point)</a:t>
            </a:r>
            <a:endParaRPr sz="1200">
              <a:latin typeface="Avenir-Book"/>
              <a:cs typeface="Avenir-Boo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2017-05-31T23:51:23Z</dcterms:created>
  <dcterms:modified xsi:type="dcterms:W3CDTF">2017-05-31T23:51:23Z</dcterms:modified>
</cp:coreProperties>
</file>